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1" r:id="rId4"/>
    <p:sldId id="257" r:id="rId5"/>
    <p:sldId id="259" r:id="rId6"/>
    <p:sldId id="258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96" autoAdjust="0"/>
    <p:restoredTop sz="93716" autoAdjust="0"/>
  </p:normalViewPr>
  <p:slideViewPr>
    <p:cSldViewPr snapToGrid="0">
      <p:cViewPr>
        <p:scale>
          <a:sx n="80" d="100"/>
          <a:sy n="80" d="100"/>
        </p:scale>
        <p:origin x="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7AF4-9335-43B6-B1DB-BD664D31DB9C}" type="datetimeFigureOut">
              <a:rPr lang="fr-FR" smtClean="0"/>
              <a:t>20/03/2018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F60A-FF0F-4C12-AA08-DD472ED427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1563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7AF4-9335-43B6-B1DB-BD664D31DB9C}" type="datetimeFigureOut">
              <a:rPr lang="fr-FR" smtClean="0"/>
              <a:t>20/03/2018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F60A-FF0F-4C12-AA08-DD472ED427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2875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7AF4-9335-43B6-B1DB-BD664D31DB9C}" type="datetimeFigureOut">
              <a:rPr lang="fr-FR" smtClean="0"/>
              <a:t>20/03/2018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F60A-FF0F-4C12-AA08-DD472ED427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3978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7AF4-9335-43B6-B1DB-BD664D31DB9C}" type="datetimeFigureOut">
              <a:rPr lang="fr-FR" smtClean="0"/>
              <a:t>20/03/2018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F60A-FF0F-4C12-AA08-DD472ED427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8802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7AF4-9335-43B6-B1DB-BD664D31DB9C}" type="datetimeFigureOut">
              <a:rPr lang="fr-FR" smtClean="0"/>
              <a:t>20/03/2018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F60A-FF0F-4C12-AA08-DD472ED427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0468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7AF4-9335-43B6-B1DB-BD664D31DB9C}" type="datetimeFigureOut">
              <a:rPr lang="fr-FR" smtClean="0"/>
              <a:t>20/03/2018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F60A-FF0F-4C12-AA08-DD472ED427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507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7AF4-9335-43B6-B1DB-BD664D31DB9C}" type="datetimeFigureOut">
              <a:rPr lang="fr-FR" smtClean="0"/>
              <a:t>20/03/2018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F60A-FF0F-4C12-AA08-DD472ED427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240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7AF4-9335-43B6-B1DB-BD664D31DB9C}" type="datetimeFigureOut">
              <a:rPr lang="fr-FR" smtClean="0"/>
              <a:t>20/03/2018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F60A-FF0F-4C12-AA08-DD472ED427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3572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7AF4-9335-43B6-B1DB-BD664D31DB9C}" type="datetimeFigureOut">
              <a:rPr lang="fr-FR" smtClean="0"/>
              <a:t>20/03/2018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F60A-FF0F-4C12-AA08-DD472ED427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7838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7AF4-9335-43B6-B1DB-BD664D31DB9C}" type="datetimeFigureOut">
              <a:rPr lang="fr-FR" smtClean="0"/>
              <a:t>20/03/2018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F60A-FF0F-4C12-AA08-DD472ED427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123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7AF4-9335-43B6-B1DB-BD664D31DB9C}" type="datetimeFigureOut">
              <a:rPr lang="fr-FR" smtClean="0"/>
              <a:t>20/03/2018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F60A-FF0F-4C12-AA08-DD472ED427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2738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E7AF4-9335-43B6-B1DB-BD664D31DB9C}" type="datetimeFigureOut">
              <a:rPr lang="fr-FR" smtClean="0"/>
              <a:t>20/03/2018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3F60A-FF0F-4C12-AA08-DD472ED427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251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Agent </a:t>
            </a:r>
            <a:r>
              <a:rPr lang="fr-FR" dirty="0" err="1" smtClean="0"/>
              <a:t>list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9749589" cy="4351338"/>
          </a:xfrm>
        </p:spPr>
        <p:txBody>
          <a:bodyPr/>
          <a:lstStyle/>
          <a:p>
            <a:r>
              <a:rPr lang="fr-FR" dirty="0" err="1" smtClean="0"/>
              <a:t>Animals</a:t>
            </a:r>
            <a:endParaRPr lang="fr-FR" dirty="0" smtClean="0"/>
          </a:p>
          <a:p>
            <a:r>
              <a:rPr lang="fr-FR" dirty="0" err="1" smtClean="0"/>
              <a:t>Human</a:t>
            </a:r>
            <a:endParaRPr lang="fr-FR" dirty="0" smtClean="0"/>
          </a:p>
          <a:p>
            <a:r>
              <a:rPr lang="fr-FR" dirty="0" err="1" smtClean="0"/>
              <a:t>Organizations</a:t>
            </a:r>
            <a:r>
              <a:rPr lang="fr-FR" dirty="0" smtClean="0"/>
              <a:t>/institutions(</a:t>
            </a:r>
            <a:r>
              <a:rPr lang="fr-FR" dirty="0" err="1" smtClean="0"/>
              <a:t>Market</a:t>
            </a:r>
            <a:r>
              <a:rPr lang="fr-FR" dirty="0" smtClean="0"/>
              <a:t>, </a:t>
            </a:r>
            <a:r>
              <a:rPr lang="fr-FR" dirty="0" err="1" smtClean="0"/>
              <a:t>communities</a:t>
            </a:r>
            <a:r>
              <a:rPr lang="fr-FR" dirty="0" smtClean="0"/>
              <a:t>)</a:t>
            </a:r>
          </a:p>
          <a:p>
            <a:r>
              <a:rPr lang="fr-FR" dirty="0" smtClean="0"/>
              <a:t>World agent (global GIS, </a:t>
            </a:r>
            <a:r>
              <a:rPr lang="fr-FR" dirty="0" err="1" smtClean="0"/>
              <a:t>climate</a:t>
            </a:r>
            <a:r>
              <a:rPr lang="fr-FR" dirty="0" smtClean="0"/>
              <a:t> model)</a:t>
            </a:r>
          </a:p>
          <a:p>
            <a:r>
              <a:rPr lang="fr-FR" dirty="0" smtClean="0"/>
              <a:t>Spatial agents (GIS </a:t>
            </a:r>
            <a:r>
              <a:rPr lang="fr-FR" dirty="0" err="1" smtClean="0"/>
              <a:t>cells</a:t>
            </a:r>
            <a:r>
              <a:rPr lang="fr-FR" dirty="0" smtClean="0"/>
              <a:t>, </a:t>
            </a:r>
            <a:r>
              <a:rPr lang="fr-FR" dirty="0" err="1" smtClean="0"/>
              <a:t>farms</a:t>
            </a:r>
            <a:r>
              <a:rPr lang="fr-FR" dirty="0" smtClean="0"/>
              <a:t>, </a:t>
            </a:r>
            <a:r>
              <a:rPr lang="fr-FR" dirty="0" err="1" smtClean="0"/>
              <a:t>settlements</a:t>
            </a:r>
            <a:r>
              <a:rPr lang="fr-FR" dirty="0" smtClean="0"/>
              <a:t>, </a:t>
            </a:r>
            <a:r>
              <a:rPr lang="fr-FR" dirty="0" err="1" smtClean="0"/>
              <a:t>aggregated</a:t>
            </a:r>
            <a:r>
              <a:rPr lang="fr-FR" dirty="0" smtClean="0"/>
              <a:t> </a:t>
            </a:r>
            <a:r>
              <a:rPr lang="fr-FR" dirty="0" err="1" smtClean="0"/>
              <a:t>stuff</a:t>
            </a:r>
            <a:r>
              <a:rPr lang="fr-F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55855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10721" y="473809"/>
            <a:ext cx="16372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rgbClr val="FF0000"/>
                </a:solidFill>
              </a:rPr>
              <a:t>Animals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1798" y="843141"/>
            <a:ext cx="26539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 smtClean="0">
                <a:solidFill>
                  <a:srgbClr val="FF0000"/>
                </a:solidFill>
              </a:rPr>
              <a:t>species</a:t>
            </a:r>
            <a:endParaRPr lang="fr-FR" dirty="0" smtClean="0">
              <a:solidFill>
                <a:srgbClr val="FF0000"/>
              </a:solidFill>
            </a:endParaRPr>
          </a:p>
          <a:p>
            <a:r>
              <a:rPr lang="fr-FR" dirty="0" smtClean="0"/>
              <a:t>General </a:t>
            </a:r>
            <a:r>
              <a:rPr lang="fr-FR" dirty="0" err="1" smtClean="0"/>
              <a:t>attributes</a:t>
            </a:r>
            <a:r>
              <a:rPr lang="fr-FR" dirty="0" smtClean="0"/>
              <a:t> (size, </a:t>
            </a:r>
            <a:r>
              <a:rPr lang="fr-FR" dirty="0" err="1" smtClean="0"/>
              <a:t>wildlife</a:t>
            </a:r>
            <a:r>
              <a:rPr lang="fr-FR" dirty="0" smtClean="0"/>
              <a:t> or </a:t>
            </a:r>
            <a:r>
              <a:rPr lang="fr-FR" dirty="0" err="1" smtClean="0"/>
              <a:t>livestock</a:t>
            </a:r>
            <a:r>
              <a:rPr lang="fr-FR" dirty="0" smtClean="0"/>
              <a:t>, </a:t>
            </a:r>
            <a:r>
              <a:rPr lang="fr-FR" dirty="0" err="1" smtClean="0"/>
              <a:t>age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Feeding</a:t>
            </a:r>
            <a:r>
              <a:rPr lang="fr-FR" dirty="0" smtClean="0"/>
              <a:t> </a:t>
            </a:r>
            <a:r>
              <a:rPr lang="fr-FR" dirty="0" err="1" smtClean="0"/>
              <a:t>attributes</a:t>
            </a:r>
            <a:r>
              <a:rPr lang="fr-FR" dirty="0" smtClean="0"/>
              <a:t> (</a:t>
            </a:r>
            <a:r>
              <a:rPr lang="fr-FR" dirty="0" err="1" smtClean="0"/>
              <a:t>grazer</a:t>
            </a:r>
            <a:r>
              <a:rPr lang="fr-FR" dirty="0" smtClean="0"/>
              <a:t>, browser, </a:t>
            </a:r>
            <a:r>
              <a:rPr lang="fr-FR" dirty="0" err="1" smtClean="0"/>
              <a:t>maximum_intake</a:t>
            </a:r>
            <a:r>
              <a:rPr lang="fr-FR" dirty="0" smtClean="0"/>
              <a:t>, </a:t>
            </a:r>
            <a:r>
              <a:rPr lang="fr-FR" dirty="0" err="1" smtClean="0"/>
              <a:t>etc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Water_dependancy</a:t>
            </a:r>
            <a:endParaRPr lang="fr-FR" dirty="0" smtClean="0"/>
          </a:p>
          <a:p>
            <a:r>
              <a:rPr lang="fr-FR" dirty="0" err="1" smtClean="0"/>
              <a:t>Life_cycles</a:t>
            </a:r>
            <a:r>
              <a:rPr lang="fr-FR" dirty="0" err="1"/>
              <a:t>_</a:t>
            </a:r>
            <a:r>
              <a:rPr lang="fr-FR" dirty="0" err="1" smtClean="0"/>
              <a:t>attributes</a:t>
            </a:r>
            <a:endParaRPr lang="fr-FR" dirty="0" smtClean="0"/>
          </a:p>
          <a:p>
            <a:r>
              <a:rPr lang="fr-FR" dirty="0" err="1" smtClean="0"/>
              <a:t>Owner</a:t>
            </a:r>
            <a:r>
              <a:rPr lang="fr-FR" dirty="0"/>
              <a:t>_</a:t>
            </a:r>
            <a:r>
              <a:rPr lang="fr-FR" dirty="0" smtClean="0"/>
              <a:t>(</a:t>
            </a:r>
            <a:r>
              <a:rPr lang="fr-FR" dirty="0" err="1" smtClean="0"/>
              <a:t>livestock</a:t>
            </a:r>
            <a:r>
              <a:rPr lang="fr-FR" dirty="0" smtClean="0"/>
              <a:t>)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19281" y="461555"/>
            <a:ext cx="2838994" cy="4386738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119281" y="877975"/>
            <a:ext cx="2838994" cy="12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19281" y="3405297"/>
            <a:ext cx="2838994" cy="12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10721" y="3370965"/>
            <a:ext cx="159716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Move</a:t>
            </a:r>
            <a:r>
              <a:rPr lang="fr-FR" dirty="0" smtClean="0"/>
              <a:t>()</a:t>
            </a:r>
          </a:p>
          <a:p>
            <a:r>
              <a:rPr lang="fr-FR" dirty="0" err="1" smtClean="0"/>
              <a:t>Feed</a:t>
            </a:r>
            <a:r>
              <a:rPr lang="fr-FR" dirty="0" smtClean="0"/>
              <a:t>()</a:t>
            </a:r>
          </a:p>
          <a:p>
            <a:r>
              <a:rPr lang="fr-FR" dirty="0" smtClean="0"/>
              <a:t>Reproduction()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Interactions</a:t>
            </a:r>
            <a:r>
              <a:rPr lang="fr-FR" dirty="0" smtClean="0"/>
              <a:t>()</a:t>
            </a:r>
          </a:p>
          <a:p>
            <a:r>
              <a:rPr lang="fr-FR" dirty="0" err="1" smtClean="0"/>
              <a:t>Mortality</a:t>
            </a:r>
            <a:r>
              <a:rPr lang="fr-FR" dirty="0" smtClean="0"/>
              <a:t>()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3166476" y="473808"/>
            <a:ext cx="163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rgbClr val="FF0000"/>
                </a:solidFill>
              </a:rPr>
              <a:t>Human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67553" y="843140"/>
            <a:ext cx="2653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3075036" y="461554"/>
            <a:ext cx="2838994" cy="4779455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/>
          <p:cNvCxnSpPr/>
          <p:nvPr/>
        </p:nvCxnSpPr>
        <p:spPr>
          <a:xfrm>
            <a:off x="3075036" y="877974"/>
            <a:ext cx="2838994" cy="12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3085507" y="2366432"/>
            <a:ext cx="2838994" cy="12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166476" y="2378687"/>
            <a:ext cx="2692468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trike="sngStrike" dirty="0" smtClean="0"/>
              <a:t>Move()</a:t>
            </a:r>
          </a:p>
          <a:p>
            <a:r>
              <a:rPr lang="fr-FR" dirty="0" err="1" smtClean="0"/>
              <a:t>Migrate</a:t>
            </a:r>
            <a:r>
              <a:rPr lang="fr-FR" dirty="0" smtClean="0"/>
              <a:t>()</a:t>
            </a:r>
            <a:endParaRPr lang="fr-FR" dirty="0" smtClean="0"/>
          </a:p>
          <a:p>
            <a:r>
              <a:rPr lang="fr-FR" dirty="0" err="1" smtClean="0"/>
              <a:t>Demography</a:t>
            </a:r>
            <a:r>
              <a:rPr lang="fr-FR" dirty="0" smtClean="0"/>
              <a:t>()</a:t>
            </a:r>
          </a:p>
          <a:p>
            <a:r>
              <a:rPr lang="fr-FR" dirty="0" err="1" smtClean="0"/>
              <a:t>Shift_activities</a:t>
            </a:r>
            <a:r>
              <a:rPr lang="fr-FR" dirty="0" smtClean="0"/>
              <a:t>()</a:t>
            </a:r>
          </a:p>
          <a:p>
            <a:r>
              <a:rPr lang="fr-FR" dirty="0" err="1" smtClean="0"/>
              <a:t>Livelihood</a:t>
            </a:r>
            <a:r>
              <a:rPr lang="fr-FR" dirty="0" smtClean="0"/>
              <a:t> </a:t>
            </a:r>
            <a:r>
              <a:rPr lang="fr-FR" dirty="0" err="1" smtClean="0"/>
              <a:t>decisions</a:t>
            </a:r>
            <a:r>
              <a:rPr lang="fr-FR" dirty="0" smtClean="0"/>
              <a:t>()</a:t>
            </a:r>
          </a:p>
          <a:p>
            <a:r>
              <a:rPr lang="fr-FR" dirty="0" err="1" smtClean="0">
                <a:solidFill>
                  <a:srgbClr val="FF0000"/>
                </a:solidFill>
              </a:rPr>
              <a:t>Build</a:t>
            </a:r>
            <a:r>
              <a:rPr lang="fr-FR" dirty="0" err="1">
                <a:solidFill>
                  <a:srgbClr val="FF0000"/>
                </a:solidFill>
              </a:rPr>
              <a:t>_</a:t>
            </a:r>
            <a:r>
              <a:rPr lang="fr-FR" dirty="0" err="1" smtClean="0">
                <a:solidFill>
                  <a:srgbClr val="FF0000"/>
                </a:solidFill>
              </a:rPr>
              <a:t>fences</a:t>
            </a:r>
            <a:r>
              <a:rPr lang="fr-FR" dirty="0" smtClean="0"/>
              <a:t>()</a:t>
            </a:r>
          </a:p>
          <a:p>
            <a:r>
              <a:rPr lang="fr-FR" dirty="0" err="1" smtClean="0">
                <a:solidFill>
                  <a:srgbClr val="FF0000"/>
                </a:solidFill>
              </a:rPr>
              <a:t>Sell_or_buy</a:t>
            </a:r>
            <a:r>
              <a:rPr lang="fr-FR" dirty="0" err="1">
                <a:solidFill>
                  <a:srgbClr val="FF0000"/>
                </a:solidFill>
              </a:rPr>
              <a:t>_</a:t>
            </a:r>
            <a:r>
              <a:rPr lang="fr-FR" dirty="0" err="1" smtClean="0">
                <a:solidFill>
                  <a:srgbClr val="FF0000"/>
                </a:solidFill>
              </a:rPr>
              <a:t>livestock</a:t>
            </a:r>
            <a:r>
              <a:rPr lang="fr-FR" dirty="0" smtClean="0"/>
              <a:t>()</a:t>
            </a:r>
            <a:endParaRPr lang="fr-FR" dirty="0"/>
          </a:p>
          <a:p>
            <a:r>
              <a:rPr lang="fr-FR" dirty="0" err="1" smtClean="0"/>
              <a:t>Split_or_merge_livestock</a:t>
            </a:r>
            <a:r>
              <a:rPr lang="fr-FR" dirty="0" smtClean="0"/>
              <a:t>()</a:t>
            </a:r>
          </a:p>
          <a:p>
            <a:r>
              <a:rPr lang="fr-FR" dirty="0" err="1" smtClean="0"/>
              <a:t>Invest_or_use_capital</a:t>
            </a:r>
            <a:r>
              <a:rPr lang="fr-FR" dirty="0" smtClean="0"/>
              <a:t>()</a:t>
            </a:r>
          </a:p>
          <a:p>
            <a:r>
              <a:rPr lang="fr-FR" dirty="0" err="1" smtClean="0">
                <a:solidFill>
                  <a:srgbClr val="FF0000"/>
                </a:solidFill>
              </a:rPr>
              <a:t>Sell_or_subdivide_land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3178024" y="925063"/>
            <a:ext cx="26539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General </a:t>
            </a:r>
            <a:r>
              <a:rPr lang="fr-FR" dirty="0" err="1" smtClean="0"/>
              <a:t>attributes</a:t>
            </a:r>
            <a:r>
              <a:rPr lang="fr-FR" dirty="0" smtClean="0"/>
              <a:t> (size, location…)</a:t>
            </a:r>
          </a:p>
          <a:p>
            <a:r>
              <a:rPr lang="fr-FR" dirty="0" err="1" smtClean="0"/>
              <a:t>Attributes</a:t>
            </a:r>
            <a:endParaRPr lang="fr-FR" dirty="0" smtClean="0"/>
          </a:p>
          <a:p>
            <a:r>
              <a:rPr lang="fr-FR" dirty="0" err="1" smtClean="0">
                <a:solidFill>
                  <a:srgbClr val="FF0000"/>
                </a:solidFill>
              </a:rPr>
              <a:t>Herds</a:t>
            </a:r>
            <a:r>
              <a:rPr lang="fr-FR" dirty="0" err="1">
                <a:solidFill>
                  <a:srgbClr val="FF0000"/>
                </a:solidFill>
              </a:rPr>
              <a:t>_</a:t>
            </a:r>
            <a:r>
              <a:rPr lang="fr-FR" dirty="0" err="1" smtClean="0">
                <a:solidFill>
                  <a:srgbClr val="FF0000"/>
                </a:solidFill>
              </a:rPr>
              <a:t>owned</a:t>
            </a:r>
            <a:endParaRPr lang="fr-FR" dirty="0" smtClean="0">
              <a:solidFill>
                <a:srgbClr val="FF0000"/>
              </a:solidFill>
            </a:endParaRPr>
          </a:p>
          <a:p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6122231" y="473808"/>
            <a:ext cx="2736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Organizations</a:t>
            </a:r>
            <a:r>
              <a:rPr lang="fr-FR" dirty="0" smtClean="0"/>
              <a:t>/Institutions</a:t>
            </a:r>
            <a:endParaRPr lang="fr-FR" dirty="0"/>
          </a:p>
        </p:txBody>
      </p:sp>
      <p:sp>
        <p:nvSpPr>
          <p:cNvPr id="22" name="Rectangle 21"/>
          <p:cNvSpPr/>
          <p:nvPr/>
        </p:nvSpPr>
        <p:spPr>
          <a:xfrm>
            <a:off x="6130060" y="843140"/>
            <a:ext cx="2653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…</a:t>
            </a:r>
            <a:endParaRPr lang="fr-FR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6030791" y="461554"/>
            <a:ext cx="2838994" cy="1246740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/>
          <p:cNvCxnSpPr/>
          <p:nvPr/>
        </p:nvCxnSpPr>
        <p:spPr>
          <a:xfrm>
            <a:off x="6030791" y="877974"/>
            <a:ext cx="2838994" cy="12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6030791" y="1300521"/>
            <a:ext cx="2838994" cy="12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122231" y="1338962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…</a:t>
            </a:r>
            <a:endParaRPr lang="fr-FR" dirty="0" smtClean="0"/>
          </a:p>
        </p:txBody>
      </p:sp>
      <p:sp>
        <p:nvSpPr>
          <p:cNvPr id="27" name="ZoneTexte 26"/>
          <p:cNvSpPr txBox="1"/>
          <p:nvPr/>
        </p:nvSpPr>
        <p:spPr>
          <a:xfrm>
            <a:off x="9052665" y="474193"/>
            <a:ext cx="163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World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0000"/>
                </a:solidFill>
              </a:rPr>
              <a:t>agent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053742" y="843525"/>
            <a:ext cx="2653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 smtClean="0">
                <a:solidFill>
                  <a:srgbClr val="FF0000"/>
                </a:solidFill>
              </a:rPr>
              <a:t>Time_step_unit</a:t>
            </a:r>
            <a:endParaRPr lang="fr-FR" dirty="0" smtClean="0">
              <a:solidFill>
                <a:srgbClr val="FF0000"/>
              </a:solidFill>
            </a:endParaRPr>
          </a:p>
          <a:p>
            <a:r>
              <a:rPr lang="fr-FR" dirty="0" err="1" smtClean="0"/>
              <a:t>Climate_model</a:t>
            </a:r>
            <a:r>
              <a:rPr lang="fr-FR" dirty="0" smtClean="0"/>
              <a:t> or </a:t>
            </a:r>
            <a:r>
              <a:rPr lang="fr-FR" dirty="0" err="1" smtClean="0"/>
              <a:t>climate_scenario</a:t>
            </a:r>
            <a:endParaRPr lang="fr-FR" dirty="0" smtClean="0"/>
          </a:p>
        </p:txBody>
      </p:sp>
      <p:sp>
        <p:nvSpPr>
          <p:cNvPr id="29" name="Rectangle 28"/>
          <p:cNvSpPr/>
          <p:nvPr/>
        </p:nvSpPr>
        <p:spPr>
          <a:xfrm>
            <a:off x="8961225" y="461939"/>
            <a:ext cx="2838994" cy="1952484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/>
          <p:cNvCxnSpPr/>
          <p:nvPr/>
        </p:nvCxnSpPr>
        <p:spPr>
          <a:xfrm>
            <a:off x="8961225" y="878359"/>
            <a:ext cx="2838994" cy="12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8961225" y="1793458"/>
            <a:ext cx="2838994" cy="12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9092708" y="1922468"/>
            <a:ext cx="724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>
                <a:solidFill>
                  <a:srgbClr val="FF0000"/>
                </a:solidFill>
              </a:rPr>
              <a:t>step</a:t>
            </a:r>
            <a:r>
              <a:rPr lang="fr-FR" dirty="0" smtClean="0"/>
              <a:t>()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9048649" y="2696027"/>
            <a:ext cx="163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Spatial agents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049726" y="3065359"/>
            <a:ext cx="2653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Type</a:t>
            </a:r>
          </a:p>
          <a:p>
            <a:r>
              <a:rPr lang="fr-FR" dirty="0" err="1" smtClean="0"/>
              <a:t>Clan_structure</a:t>
            </a:r>
            <a:endParaRPr lang="fr-FR" dirty="0" smtClean="0"/>
          </a:p>
        </p:txBody>
      </p:sp>
      <p:sp>
        <p:nvSpPr>
          <p:cNvPr id="35" name="Rectangle 34"/>
          <p:cNvSpPr/>
          <p:nvPr/>
        </p:nvSpPr>
        <p:spPr>
          <a:xfrm>
            <a:off x="8957209" y="2683773"/>
            <a:ext cx="2838994" cy="1952484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6" name="Connecteur droit 35"/>
          <p:cNvCxnSpPr/>
          <p:nvPr/>
        </p:nvCxnSpPr>
        <p:spPr>
          <a:xfrm>
            <a:off x="8957209" y="3100193"/>
            <a:ext cx="2838994" cy="12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8957209" y="3814146"/>
            <a:ext cx="2838994" cy="12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9092708" y="3857979"/>
            <a:ext cx="21246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/>
              <a:t>Vegetation_growth</a:t>
            </a:r>
            <a:r>
              <a:rPr lang="fr-FR" dirty="0" smtClean="0"/>
              <a:t>()</a:t>
            </a:r>
          </a:p>
          <a:p>
            <a:r>
              <a:rPr lang="fr-FR" dirty="0" err="1" smtClean="0"/>
              <a:t>Activity_evolution</a:t>
            </a:r>
            <a:r>
              <a:rPr lang="fr-FR" dirty="0" smtClean="0"/>
              <a:t>()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15333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10721" y="473809"/>
            <a:ext cx="163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Market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11798" y="843141"/>
            <a:ext cx="2653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19281" y="461555"/>
            <a:ext cx="2838994" cy="522938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119281" y="877975"/>
            <a:ext cx="2838994" cy="12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119281" y="3405297"/>
            <a:ext cx="2838994" cy="12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10721" y="3370965"/>
            <a:ext cx="18473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210721" y="1131912"/>
            <a:ext cx="2470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Price</a:t>
            </a:r>
          </a:p>
          <a:p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95452" y="3717758"/>
            <a:ext cx="1986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Price_evolution</a:t>
            </a:r>
            <a:r>
              <a:rPr lang="fr-FR" dirty="0" smtClean="0"/>
              <a:t>()</a:t>
            </a:r>
          </a:p>
          <a:p>
            <a:r>
              <a:rPr lang="fr-FR" dirty="0" err="1" smtClean="0"/>
              <a:t>Sell</a:t>
            </a:r>
            <a:r>
              <a:rPr lang="fr-FR" dirty="0" smtClean="0"/>
              <a:t>()</a:t>
            </a:r>
          </a:p>
          <a:p>
            <a:r>
              <a:rPr lang="fr-FR" dirty="0" err="1" smtClean="0"/>
              <a:t>Buy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3659772" y="473809"/>
            <a:ext cx="2655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Grazing</a:t>
            </a:r>
            <a:r>
              <a:rPr lang="fr-FR" dirty="0" smtClean="0"/>
              <a:t> </a:t>
            </a:r>
            <a:r>
              <a:rPr lang="fr-FR" dirty="0" err="1" smtClean="0"/>
              <a:t>committee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660850" y="843141"/>
            <a:ext cx="2653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3568333" y="461555"/>
            <a:ext cx="2838994" cy="522938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/>
          <p:cNvCxnSpPr/>
          <p:nvPr/>
        </p:nvCxnSpPr>
        <p:spPr>
          <a:xfrm>
            <a:off x="3568333" y="877975"/>
            <a:ext cx="2838994" cy="12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3568333" y="3405297"/>
            <a:ext cx="2838994" cy="12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659773" y="3370965"/>
            <a:ext cx="18473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3659773" y="1131912"/>
            <a:ext cx="24703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Members</a:t>
            </a:r>
            <a:endParaRPr lang="fr-FR" dirty="0" smtClean="0"/>
          </a:p>
          <a:p>
            <a:r>
              <a:rPr lang="fr-FR" dirty="0" smtClean="0"/>
              <a:t>Leaders</a:t>
            </a:r>
          </a:p>
          <a:p>
            <a:r>
              <a:rPr lang="fr-FR" dirty="0" smtClean="0"/>
              <a:t>Group ranches</a:t>
            </a:r>
          </a:p>
          <a:p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3844504" y="3717758"/>
            <a:ext cx="1986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Evaluate_grass_baks_locations</a:t>
            </a:r>
            <a:r>
              <a:rPr lang="fr-FR" dirty="0" smtClean="0"/>
              <a:t>()</a:t>
            </a:r>
          </a:p>
          <a:p>
            <a:r>
              <a:rPr lang="fr-FR" dirty="0" err="1" smtClean="0"/>
              <a:t>Choose_grass_banks_locations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7205078" y="486063"/>
            <a:ext cx="2655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Plot</a:t>
            </a:r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7206156" y="855395"/>
            <a:ext cx="2653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22" name="Rectangle 21"/>
          <p:cNvSpPr/>
          <p:nvPr/>
        </p:nvSpPr>
        <p:spPr>
          <a:xfrm>
            <a:off x="7113639" y="473809"/>
            <a:ext cx="2838994" cy="522938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 droit 22"/>
          <p:cNvCxnSpPr/>
          <p:nvPr/>
        </p:nvCxnSpPr>
        <p:spPr>
          <a:xfrm>
            <a:off x="7113639" y="890229"/>
            <a:ext cx="2838994" cy="12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7113639" y="3417551"/>
            <a:ext cx="2838994" cy="12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205079" y="3383219"/>
            <a:ext cx="18473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7205079" y="1144166"/>
            <a:ext cx="2470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Formal</a:t>
            </a:r>
            <a:r>
              <a:rPr lang="fr-FR" dirty="0" smtClean="0"/>
              <a:t> or </a:t>
            </a:r>
            <a:r>
              <a:rPr lang="fr-FR" dirty="0" err="1" smtClean="0"/>
              <a:t>informal</a:t>
            </a:r>
            <a:r>
              <a:rPr lang="fr-FR" dirty="0" smtClean="0"/>
              <a:t> set of </a:t>
            </a:r>
            <a:r>
              <a:rPr lang="fr-FR" dirty="0" err="1" smtClean="0"/>
              <a:t>rules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7389810" y="3730012"/>
            <a:ext cx="1986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Choose_plot_locations</a:t>
            </a:r>
            <a:r>
              <a:rPr lang="fr-FR" dirty="0" smtClean="0"/>
              <a:t>()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8556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Animal agents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Species</a:t>
            </a:r>
            <a:r>
              <a:rPr lang="fr-FR" dirty="0" smtClean="0"/>
              <a:t>: </a:t>
            </a:r>
            <a:r>
              <a:rPr lang="fr-FR" dirty="0" err="1"/>
              <a:t>e</a:t>
            </a:r>
            <a:r>
              <a:rPr lang="fr-FR" dirty="0" err="1" smtClean="0"/>
              <a:t>lephants</a:t>
            </a:r>
            <a:r>
              <a:rPr lang="fr-FR" dirty="0" smtClean="0"/>
              <a:t>, </a:t>
            </a:r>
            <a:r>
              <a:rPr lang="fr-FR" dirty="0" err="1" smtClean="0"/>
              <a:t>buffalos</a:t>
            </a:r>
            <a:r>
              <a:rPr lang="fr-FR" dirty="0" smtClean="0"/>
              <a:t> (</a:t>
            </a:r>
            <a:r>
              <a:rPr lang="fr-FR" dirty="0" err="1" smtClean="0"/>
              <a:t>human</a:t>
            </a:r>
            <a:r>
              <a:rPr lang="fr-FR" dirty="0" smtClean="0"/>
              <a:t>/</a:t>
            </a:r>
            <a:r>
              <a:rPr lang="fr-FR" dirty="0" err="1" smtClean="0"/>
              <a:t>wildlife</a:t>
            </a:r>
            <a:r>
              <a:rPr lang="fr-FR" dirty="0" smtClean="0"/>
              <a:t> </a:t>
            </a:r>
            <a:r>
              <a:rPr lang="fr-FR" dirty="0" err="1" smtClean="0"/>
              <a:t>conflicts</a:t>
            </a:r>
            <a:r>
              <a:rPr lang="fr-FR" dirty="0" smtClean="0"/>
              <a:t>); </a:t>
            </a:r>
            <a:r>
              <a:rPr lang="fr-FR" dirty="0" err="1" smtClean="0"/>
              <a:t>wildlife</a:t>
            </a:r>
            <a:r>
              <a:rPr lang="fr-FR" dirty="0" smtClean="0"/>
              <a:t>: browsers (</a:t>
            </a:r>
            <a:r>
              <a:rPr lang="fr-FR" dirty="0" err="1" smtClean="0"/>
              <a:t>Grant’s</a:t>
            </a:r>
            <a:r>
              <a:rPr lang="fr-FR" dirty="0" smtClean="0"/>
              <a:t> gazelles, </a:t>
            </a:r>
            <a:r>
              <a:rPr lang="fr-FR" dirty="0" err="1" smtClean="0"/>
              <a:t>giraffes</a:t>
            </a:r>
            <a:r>
              <a:rPr lang="fr-FR" dirty="0" smtClean="0"/>
              <a:t>), </a:t>
            </a:r>
            <a:r>
              <a:rPr lang="fr-FR" dirty="0" err="1" smtClean="0"/>
              <a:t>grazers</a:t>
            </a:r>
            <a:r>
              <a:rPr lang="fr-FR" dirty="0" smtClean="0"/>
              <a:t> (</a:t>
            </a:r>
            <a:r>
              <a:rPr lang="fr-FR" dirty="0" err="1"/>
              <a:t>z</a:t>
            </a:r>
            <a:r>
              <a:rPr lang="fr-FR" dirty="0" err="1" smtClean="0"/>
              <a:t>ebra</a:t>
            </a:r>
            <a:r>
              <a:rPr lang="fr-FR" dirty="0" smtClean="0"/>
              <a:t>, </a:t>
            </a:r>
            <a:r>
              <a:rPr lang="fr-FR" dirty="0" err="1" smtClean="0"/>
              <a:t>wildebeests</a:t>
            </a:r>
            <a:r>
              <a:rPr lang="fr-FR" dirty="0" smtClean="0"/>
              <a:t> and </a:t>
            </a:r>
            <a:r>
              <a:rPr lang="fr-FR" dirty="0" err="1" smtClean="0"/>
              <a:t>Warthogs</a:t>
            </a:r>
            <a:r>
              <a:rPr lang="fr-FR" dirty="0" smtClean="0"/>
              <a:t>); </a:t>
            </a:r>
            <a:r>
              <a:rPr lang="fr-FR" dirty="0" err="1" smtClean="0"/>
              <a:t>livestock</a:t>
            </a:r>
            <a:r>
              <a:rPr lang="fr-FR" dirty="0" smtClean="0"/>
              <a:t>: </a:t>
            </a:r>
            <a:r>
              <a:rPr lang="fr-FR" dirty="0" err="1" smtClean="0"/>
              <a:t>grazers</a:t>
            </a:r>
            <a:r>
              <a:rPr lang="fr-FR" dirty="0" smtClean="0"/>
              <a:t> (</a:t>
            </a:r>
            <a:r>
              <a:rPr lang="fr-FR" dirty="0" err="1" smtClean="0"/>
              <a:t>cattle</a:t>
            </a:r>
            <a:r>
              <a:rPr lang="fr-FR" dirty="0" smtClean="0"/>
              <a:t>, </a:t>
            </a:r>
            <a:r>
              <a:rPr lang="fr-FR" dirty="0" err="1" smtClean="0"/>
              <a:t>sheep</a:t>
            </a:r>
            <a:r>
              <a:rPr lang="fr-FR" dirty="0" smtClean="0"/>
              <a:t>), mixed (</a:t>
            </a:r>
            <a:r>
              <a:rPr lang="fr-FR" dirty="0" err="1" smtClean="0"/>
              <a:t>goats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Scale</a:t>
            </a:r>
            <a:r>
              <a:rPr lang="fr-FR" dirty="0" smtClean="0"/>
              <a:t>: </a:t>
            </a:r>
            <a:r>
              <a:rPr lang="fr-FR" dirty="0" err="1" smtClean="0"/>
              <a:t>herd</a:t>
            </a:r>
            <a:r>
              <a:rPr lang="fr-FR" dirty="0" smtClean="0"/>
              <a:t> or </a:t>
            </a:r>
            <a:r>
              <a:rPr lang="fr-FR" dirty="0" err="1" smtClean="0"/>
              <a:t>individual</a:t>
            </a:r>
            <a:r>
              <a:rPr lang="fr-FR" dirty="0" smtClean="0"/>
              <a:t> (</a:t>
            </a:r>
            <a:r>
              <a:rPr lang="fr-FR" dirty="0" err="1" smtClean="0"/>
              <a:t>elephants</a:t>
            </a:r>
            <a:r>
              <a:rPr lang="fr-FR" dirty="0" smtClean="0"/>
              <a:t>, </a:t>
            </a:r>
            <a:r>
              <a:rPr lang="fr-FR" dirty="0" err="1" smtClean="0"/>
              <a:t>giraffes</a:t>
            </a:r>
            <a:r>
              <a:rPr lang="fr-FR" dirty="0" smtClean="0"/>
              <a:t>)</a:t>
            </a:r>
          </a:p>
          <a:p>
            <a:r>
              <a:rPr lang="fr-FR" dirty="0" smtClean="0"/>
              <a:t>Time </a:t>
            </a:r>
            <a:r>
              <a:rPr lang="fr-FR" dirty="0" err="1" smtClean="0"/>
              <a:t>scale</a:t>
            </a:r>
            <a:r>
              <a:rPr lang="fr-FR" dirty="0" smtClean="0"/>
              <a:t>: </a:t>
            </a:r>
            <a:r>
              <a:rPr lang="fr-FR" dirty="0" err="1" smtClean="0"/>
              <a:t>day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7804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Human</a:t>
            </a:r>
            <a:r>
              <a:rPr lang="fr-FR" dirty="0" smtClean="0"/>
              <a:t> agents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General </a:t>
            </a:r>
            <a:r>
              <a:rPr lang="fr-FR" dirty="0" err="1" smtClean="0"/>
              <a:t>attributes</a:t>
            </a:r>
            <a:r>
              <a:rPr lang="fr-FR" dirty="0" smtClean="0"/>
              <a:t>: size, </a:t>
            </a:r>
            <a:r>
              <a:rPr lang="fr-FR" dirty="0" err="1" smtClean="0"/>
              <a:t>income</a:t>
            </a:r>
            <a:r>
              <a:rPr lang="fr-FR" dirty="0" smtClean="0"/>
              <a:t>, home location, </a:t>
            </a:r>
            <a:r>
              <a:rPr lang="fr-FR" dirty="0" err="1" smtClean="0"/>
              <a:t>activitie</a:t>
            </a:r>
            <a:r>
              <a:rPr lang="fr-FR" dirty="0" smtClean="0"/>
              <a:t> (</a:t>
            </a:r>
            <a:r>
              <a:rPr lang="fr-FR" dirty="0" err="1" smtClean="0"/>
              <a:t>farming</a:t>
            </a:r>
            <a:r>
              <a:rPr lang="fr-FR" dirty="0" smtClean="0"/>
              <a:t>, </a:t>
            </a:r>
            <a:r>
              <a:rPr lang="fr-FR" dirty="0" err="1" smtClean="0"/>
              <a:t>pastoralism</a:t>
            </a:r>
            <a:r>
              <a:rPr lang="fr-FR" dirty="0" smtClean="0"/>
              <a:t>), </a:t>
            </a:r>
            <a:r>
              <a:rPr lang="fr-FR" dirty="0" err="1" smtClean="0"/>
              <a:t>herds</a:t>
            </a:r>
            <a:r>
              <a:rPr lang="fr-FR" dirty="0" smtClean="0"/>
              <a:t> </a:t>
            </a:r>
            <a:r>
              <a:rPr lang="fr-FR" dirty="0" err="1" smtClean="0"/>
              <a:t>owned</a:t>
            </a:r>
            <a:endParaRPr lang="fr-FR" dirty="0"/>
          </a:p>
          <a:p>
            <a:r>
              <a:rPr lang="fr-FR" dirty="0" err="1" smtClean="0"/>
              <a:t>Attributes</a:t>
            </a:r>
            <a:r>
              <a:rPr lang="fr-FR" dirty="0" smtClean="0"/>
              <a:t> (or </a:t>
            </a:r>
            <a:r>
              <a:rPr lang="fr-FR" dirty="0" err="1" smtClean="0"/>
              <a:t>link</a:t>
            </a:r>
            <a:r>
              <a:rPr lang="fr-FR" dirty="0" smtClean="0"/>
              <a:t> to agents): institutions, ethnies, </a:t>
            </a:r>
            <a:r>
              <a:rPr lang="fr-FR" dirty="0" err="1" smtClean="0"/>
              <a:t>communities</a:t>
            </a:r>
            <a:r>
              <a:rPr lang="fr-FR" dirty="0" smtClean="0"/>
              <a:t>, groups of </a:t>
            </a:r>
            <a:r>
              <a:rPr lang="fr-FR" dirty="0" err="1" smtClean="0"/>
              <a:t>interests</a:t>
            </a:r>
            <a:endParaRPr lang="fr-FR" dirty="0" smtClean="0"/>
          </a:p>
          <a:p>
            <a:r>
              <a:rPr lang="fr-FR" dirty="0" err="1" smtClean="0"/>
              <a:t>Scale</a:t>
            </a:r>
            <a:r>
              <a:rPr lang="fr-FR" dirty="0" smtClean="0"/>
              <a:t>: </a:t>
            </a:r>
            <a:r>
              <a:rPr lang="fr-FR" dirty="0" err="1" smtClean="0"/>
              <a:t>household</a:t>
            </a:r>
            <a:endParaRPr lang="fr-FR" dirty="0" smtClean="0"/>
          </a:p>
          <a:p>
            <a:r>
              <a:rPr lang="fr-FR" dirty="0" smtClean="0"/>
              <a:t>Time </a:t>
            </a:r>
            <a:r>
              <a:rPr lang="fr-FR" dirty="0" err="1" smtClean="0"/>
              <a:t>scale</a:t>
            </a:r>
            <a:r>
              <a:rPr lang="fr-FR" dirty="0" smtClean="0"/>
              <a:t>: </a:t>
            </a:r>
            <a:r>
              <a:rPr lang="fr-FR" dirty="0" err="1" smtClean="0"/>
              <a:t>day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8870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Population agents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27939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246</Words>
  <Application>Microsoft Office PowerPoint</Application>
  <PresentationFormat>Grand écran</PresentationFormat>
  <Paragraphs>81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Agent list</vt:lpstr>
      <vt:lpstr>Présentation PowerPoint</vt:lpstr>
      <vt:lpstr>Présentation PowerPoint</vt:lpstr>
      <vt:lpstr>Animal agents</vt:lpstr>
      <vt:lpstr>Human agents</vt:lpstr>
      <vt:lpstr>Population agents</vt:lpstr>
    </vt:vector>
  </TitlesOfParts>
  <Company>IRD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Tri</dc:creator>
  <cp:lastModifiedBy>Tri</cp:lastModifiedBy>
  <cp:revision>42</cp:revision>
  <dcterms:created xsi:type="dcterms:W3CDTF">2018-03-20T13:20:18Z</dcterms:created>
  <dcterms:modified xsi:type="dcterms:W3CDTF">2018-03-20T22:10:43Z</dcterms:modified>
</cp:coreProperties>
</file>