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3" r:id="rId7"/>
    <p:sldId id="264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9ED0-ACF5-4BDB-B569-1B59B1F0EF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6CB6-0AA3-4905-AB93-1F393CEEF5A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84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9ED0-ACF5-4BDB-B569-1B59B1F0EF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6CB6-0AA3-4905-AB93-1F393CEEF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7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9ED0-ACF5-4BDB-B569-1B59B1F0EF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6CB6-0AA3-4905-AB93-1F393CEEF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8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9ED0-ACF5-4BDB-B569-1B59B1F0EF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6CB6-0AA3-4905-AB93-1F393CEEF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7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9ED0-ACF5-4BDB-B569-1B59B1F0EF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6CB6-0AA3-4905-AB93-1F393CEEF5A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16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9ED0-ACF5-4BDB-B569-1B59B1F0EF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6CB6-0AA3-4905-AB93-1F393CEEF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2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9ED0-ACF5-4BDB-B569-1B59B1F0EF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6CB6-0AA3-4905-AB93-1F393CEEF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2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9ED0-ACF5-4BDB-B569-1B59B1F0EF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6CB6-0AA3-4905-AB93-1F393CEEF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4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9ED0-ACF5-4BDB-B569-1B59B1F0EF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6CB6-0AA3-4905-AB93-1F393CEEF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4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A09ED0-ACF5-4BDB-B569-1B59B1F0EF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6A6CB6-0AA3-4905-AB93-1F393CEEF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6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9ED0-ACF5-4BDB-B569-1B59B1F0EF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6CB6-0AA3-4905-AB93-1F393CEEF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4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7A09ED0-ACF5-4BDB-B569-1B59B1F0EF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6A6CB6-0AA3-4905-AB93-1F393CEEF5A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35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Poker – Determine Winner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toan</a:t>
            </a:r>
            <a:r>
              <a:rPr lang="en-US" dirty="0" smtClean="0"/>
              <a:t> Nguyen</a:t>
            </a:r>
          </a:p>
          <a:p>
            <a:r>
              <a:rPr lang="en-US" dirty="0" smtClean="0"/>
              <a:t>01/05/2016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5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for the opportunity to learn, to improve and to excel at what I want to 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2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92400" y="2552014"/>
            <a:ext cx="5596708" cy="38707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2553" y="1857285"/>
            <a:ext cx="10822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Create a User </a:t>
            </a:r>
            <a:r>
              <a:rPr lang="en-US" sz="2000" dirty="0"/>
              <a:t>I</a:t>
            </a:r>
            <a:r>
              <a:rPr lang="en-US" sz="2000" dirty="0" smtClean="0"/>
              <a:t>nteractive </a:t>
            </a:r>
            <a:r>
              <a:rPr lang="en-US" sz="2000" dirty="0" smtClean="0"/>
              <a:t>Application </a:t>
            </a:r>
            <a:r>
              <a:rPr lang="en-US" sz="2000" dirty="0" smtClean="0"/>
              <a:t>where user can pick cards from a standard deck of cards and determine who wins the game.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772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261938">
              <a:buFont typeface="Arial" panose="020B0604020202020204" pitchFamily="34" charset="0"/>
              <a:buChar char="•"/>
            </a:pPr>
            <a:r>
              <a:rPr lang="en-US" dirty="0"/>
              <a:t>Visual Studio 2015 Community </a:t>
            </a:r>
            <a:r>
              <a:rPr lang="en-US" dirty="0" smtClean="0"/>
              <a:t>version</a:t>
            </a:r>
          </a:p>
          <a:p>
            <a:pPr marL="344488" indent="-261938">
              <a:buFont typeface="Arial" panose="020B0604020202020204" pitchFamily="34" charset="0"/>
              <a:buChar char="•"/>
            </a:pPr>
            <a:r>
              <a:rPr lang="en-US" dirty="0" smtClean="0"/>
              <a:t>HTML and C# on ASP.NET framework using Razor </a:t>
            </a:r>
            <a:r>
              <a:rPr lang="en-US" dirty="0" smtClean="0"/>
              <a:t>Engine, </a:t>
            </a:r>
            <a:r>
              <a:rPr lang="en-US" dirty="0" smtClean="0"/>
              <a:t>MVC</a:t>
            </a:r>
          </a:p>
          <a:p>
            <a:pPr marL="344488" indent="-261938">
              <a:buFont typeface="Arial" panose="020B0604020202020204" pitchFamily="34" charset="0"/>
              <a:buChar char="•"/>
            </a:pPr>
            <a:r>
              <a:rPr lang="en-US" dirty="0" smtClean="0"/>
              <a:t>JavaScript for Randomizer</a:t>
            </a:r>
          </a:p>
          <a:p>
            <a:pPr marL="344488" indent="-261938">
              <a:buFont typeface="Arial" panose="020B0604020202020204" pitchFamily="34" charset="0"/>
              <a:buChar char="•"/>
            </a:pPr>
            <a:r>
              <a:rPr lang="en-US" dirty="0" smtClean="0"/>
              <a:t>CSS – Style Sheet</a:t>
            </a:r>
          </a:p>
          <a:p>
            <a:pPr marL="344488" indent="-261938">
              <a:buFont typeface="Arial" panose="020B0604020202020204" pitchFamily="34" charset="0"/>
              <a:buChar char="•"/>
            </a:pPr>
            <a:r>
              <a:rPr lang="en-US" dirty="0" smtClean="0"/>
              <a:t>Chrome Browser for testing</a:t>
            </a:r>
          </a:p>
          <a:p>
            <a:pPr marL="344488" indent="-261938">
              <a:buFont typeface="Arial" panose="020B0604020202020204" pitchFamily="34" charset="0"/>
              <a:buChar char="•"/>
            </a:pPr>
            <a:r>
              <a:rPr lang="en-US" dirty="0" err="1" smtClean="0"/>
              <a:t>Github</a:t>
            </a:r>
            <a:r>
              <a:rPr lang="en-US" dirty="0" smtClean="0"/>
              <a:t> – Repository</a:t>
            </a:r>
          </a:p>
          <a:p>
            <a:pPr marL="344488" indent="-261938">
              <a:buFont typeface="Arial" panose="020B0604020202020204" pitchFamily="34" charset="0"/>
              <a:buChar char="•"/>
            </a:pPr>
            <a:r>
              <a:rPr lang="en-US" dirty="0" smtClean="0"/>
              <a:t>Localhost – local server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261" y="2987119"/>
            <a:ext cx="3092419" cy="17405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806" y="4836083"/>
            <a:ext cx="3593327" cy="76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2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a Web Based Application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Let user pick cards from the deck for each player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Then a click of a button will take care of the rest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Winner are displayed below the buttons</a:t>
            </a:r>
          </a:p>
          <a:p>
            <a:pPr lvl="1"/>
            <a:endParaRPr lang="en-US" dirty="0"/>
          </a:p>
          <a:p>
            <a:r>
              <a:rPr lang="en-US" dirty="0" smtClean="0"/>
              <a:t>Additional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Player(s) hands validation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Players’ hands can be randomly generated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Player score are kept through session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Display winning factor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1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8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3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indent="-173038">
              <a:buFont typeface="Arial" panose="020B0604020202020204" pitchFamily="34" charset="0"/>
              <a:buChar char="•"/>
            </a:pPr>
            <a:r>
              <a:rPr lang="en-US" dirty="0" smtClean="0"/>
              <a:t>Learned </a:t>
            </a:r>
            <a:r>
              <a:rPr lang="en-US" dirty="0" err="1" smtClean="0"/>
              <a:t>.Net</a:t>
            </a:r>
            <a:r>
              <a:rPr lang="en-US" dirty="0" smtClean="0"/>
              <a:t>, MVC, C#, and CSS</a:t>
            </a:r>
          </a:p>
          <a:p>
            <a:pPr marL="292100" indent="-173038">
              <a:buFont typeface="Arial" panose="020B0604020202020204" pitchFamily="34" charset="0"/>
              <a:buChar char="•"/>
            </a:pPr>
            <a:r>
              <a:rPr lang="en-US" dirty="0" smtClean="0"/>
              <a:t>Object Oriented Web Application</a:t>
            </a:r>
          </a:p>
          <a:p>
            <a:pPr marL="292100" indent="-173038">
              <a:buFont typeface="Arial" panose="020B0604020202020204" pitchFamily="34" charset="0"/>
              <a:buChar char="•"/>
            </a:pPr>
            <a:r>
              <a:rPr lang="en-US" dirty="0" smtClean="0"/>
              <a:t>Working alone</a:t>
            </a:r>
          </a:p>
          <a:p>
            <a:pPr marL="292100" indent="-173038">
              <a:buFont typeface="Arial" panose="020B0604020202020204" pitchFamily="34" charset="0"/>
              <a:buChar char="•"/>
            </a:pPr>
            <a:r>
              <a:rPr lang="en-US" dirty="0" smtClean="0"/>
              <a:t>Time management</a:t>
            </a:r>
          </a:p>
          <a:p>
            <a:pPr marL="292100" indent="-173038">
              <a:buFont typeface="Arial" panose="020B0604020202020204" pitchFamily="34" charset="0"/>
              <a:buChar char="•"/>
            </a:pPr>
            <a:r>
              <a:rPr lang="en-US" dirty="0" smtClean="0"/>
              <a:t>Documentations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018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3432313"/>
            <a:ext cx="2335033" cy="1311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16950" y="2557670"/>
            <a:ext cx="1709530" cy="8746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16950" y="4744278"/>
            <a:ext cx="1709530" cy="8746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111117" y="3372677"/>
            <a:ext cx="2531165" cy="14312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805284" y="2557670"/>
            <a:ext cx="1709530" cy="8746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805284" y="4744277"/>
            <a:ext cx="1709530" cy="8746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9" idx="3"/>
            <a:endCxn id="8" idx="3"/>
          </p:cNvCxnSpPr>
          <p:nvPr/>
        </p:nvCxnSpPr>
        <p:spPr>
          <a:xfrm flipH="1">
            <a:off x="9642282" y="3304224"/>
            <a:ext cx="413357" cy="78407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10" idx="1"/>
          </p:cNvCxnSpPr>
          <p:nvPr/>
        </p:nvCxnSpPr>
        <p:spPr>
          <a:xfrm>
            <a:off x="9642282" y="4088295"/>
            <a:ext cx="413357" cy="78407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4"/>
            <a:endCxn id="10" idx="0"/>
          </p:cNvCxnSpPr>
          <p:nvPr/>
        </p:nvCxnSpPr>
        <p:spPr>
          <a:xfrm>
            <a:off x="10660049" y="3432313"/>
            <a:ext cx="0" cy="1311964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2"/>
            <a:endCxn id="7" idx="2"/>
          </p:cNvCxnSpPr>
          <p:nvPr/>
        </p:nvCxnSpPr>
        <p:spPr>
          <a:xfrm>
            <a:off x="2264797" y="4744278"/>
            <a:ext cx="2152153" cy="4373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6"/>
            <a:endCxn id="8" idx="1"/>
          </p:cNvCxnSpPr>
          <p:nvPr/>
        </p:nvCxnSpPr>
        <p:spPr>
          <a:xfrm flipV="1">
            <a:off x="6126480" y="4088295"/>
            <a:ext cx="984637" cy="109330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0"/>
            <a:endCxn id="5" idx="6"/>
          </p:cNvCxnSpPr>
          <p:nvPr/>
        </p:nvCxnSpPr>
        <p:spPr>
          <a:xfrm flipH="1" flipV="1">
            <a:off x="6126480" y="2994992"/>
            <a:ext cx="2250220" cy="37768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2"/>
          </p:cNvCxnSpPr>
          <p:nvPr/>
        </p:nvCxnSpPr>
        <p:spPr>
          <a:xfrm flipH="1">
            <a:off x="3432313" y="2994992"/>
            <a:ext cx="984637" cy="109330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42437" y="3862288"/>
            <a:ext cx="2392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View/Representation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3919331" y="2636461"/>
            <a:ext cx="2917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PokerHandFromController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4189977" y="5161260"/>
            <a:ext cx="238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PokerHandFromView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7289661" y="3750362"/>
            <a:ext cx="2373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PokerHandController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10351278" y="2826424"/>
            <a:ext cx="665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Card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10351277" y="4982094"/>
            <a:ext cx="825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Player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559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4600" y="2155825"/>
            <a:ext cx="4965700" cy="1325563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3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22" y="2032032"/>
            <a:ext cx="5053840" cy="364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0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484</TotalTime>
  <Words>179</Words>
  <Application>Microsoft Office PowerPoint</Application>
  <PresentationFormat>Widescreen</PresentationFormat>
  <Paragraphs>41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Poker – Determine Winner</vt:lpstr>
      <vt:lpstr>Problem Statement</vt:lpstr>
      <vt:lpstr>Technologies</vt:lpstr>
      <vt:lpstr>Solution</vt:lpstr>
      <vt:lpstr>PowerPoint Presentation</vt:lpstr>
      <vt:lpstr>Lessons Learned</vt:lpstr>
      <vt:lpstr>Architecture</vt:lpstr>
      <vt:lpstr>Demo</vt:lpstr>
      <vt:lpstr>Questions and Answers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Poker – Determine Winner</dc:title>
  <dc:creator>T N</dc:creator>
  <cp:lastModifiedBy>T N</cp:lastModifiedBy>
  <cp:revision>17</cp:revision>
  <dcterms:created xsi:type="dcterms:W3CDTF">2016-01-03T02:21:25Z</dcterms:created>
  <dcterms:modified xsi:type="dcterms:W3CDTF">2016-01-06T18:51:25Z</dcterms:modified>
</cp:coreProperties>
</file>