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8" r:id="rId8"/>
    <p:sldId id="261" r:id="rId9"/>
    <p:sldId id="262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1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19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7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2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7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7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9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AUTOMATION OF MANPOWER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CONSULTANCY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103" y="4898730"/>
            <a:ext cx="9997897" cy="1714500"/>
          </a:xfrm>
        </p:spPr>
        <p:txBody>
          <a:bodyPr>
            <a:normAutofit fontScale="25000" lnSpcReduction="20000"/>
          </a:bodyPr>
          <a:lstStyle/>
          <a:p>
            <a:r>
              <a:rPr lang="en-I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2800" dirty="0"/>
          </a:p>
          <a:p>
            <a:r>
              <a:rPr lang="en-IN" sz="8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          </a:t>
            </a:r>
            <a:r>
              <a:rPr lang="en-IN" sz="8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by</a:t>
            </a:r>
            <a:endParaRPr lang="en-IN" sz="8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7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              </a:t>
            </a:r>
            <a:r>
              <a:rPr lang="en-IN" sz="7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 n harshithA C0C12128</a:t>
            </a:r>
            <a:r>
              <a:rPr lang="en-IN" sz="7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</a:t>
            </a:r>
          </a:p>
          <a:p>
            <a:r>
              <a:rPr lang="en-IN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IN" sz="7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            R JEGATHESWARI C0C12135</a:t>
            </a:r>
            <a:r>
              <a:rPr lang="en-IN" sz="7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                                      </a:t>
            </a:r>
          </a:p>
          <a:p>
            <a:endParaRPr lang="en-IN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</a:t>
            </a:r>
            <a:endParaRPr lang="en-IN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4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\’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                                                                      </a:t>
            </a:r>
          </a:p>
          <a:p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77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1412" y="1775116"/>
            <a:ext cx="9905999" cy="4393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designed document of the project naming “AUTOMATION OF MAN POWER CONSULTANCY” is an efficient way of solving all the required function.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testing cases applied during the implementation are too less in amount and number, beside this, the debugging of the reported steps are too easy </a:t>
            </a:r>
            <a:endParaRPr lang="en-IN" cap="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4017"/>
            <a:ext cx="9905998" cy="5518597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 YOU</a:t>
            </a:r>
            <a:endParaRPr lang="en-IN" sz="7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61" y="232624"/>
            <a:ext cx="10364451" cy="1239338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9748" y="1471962"/>
            <a:ext cx="10204875" cy="4806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 Rounded MT Bold" panose="020F0704030504030204" pitchFamily="34" charset="0"/>
              </a:rPr>
              <a:t> </a:t>
            </a: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 application and central recruitment process system for the hr group for a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 features of this system will be creating vacancies, storing application data, and interview process initiation, scheduling interviews, storing interview results for the applicant and finally hiring of the applicant.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‘ automation of manpower consultancy’   is an application in which jobseekers can register and then attend the exam.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details of the examination, venue &amp; date of the examination will be made available to them through the application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MODULES</a:t>
            </a:r>
            <a:r>
              <a:rPr lang="en-IN" sz="4000" b="1" dirty="0" smtClean="0">
                <a:solidFill>
                  <a:schemeClr val="bg1"/>
                </a:solidFill>
              </a:rPr>
              <a:t>O </a:t>
            </a:r>
            <a:r>
              <a:rPr lang="en-IN" sz="4000" b="1" dirty="0">
                <a:solidFill>
                  <a:schemeClr val="bg1"/>
                </a:solidFill>
              </a:rPr>
              <a:t>MDULES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39370" y="2456303"/>
            <a:ext cx="3513260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JOBSEEKER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89" y="331470"/>
            <a:ext cx="10364451" cy="945964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MODULES DESCRIPTION</a:t>
            </a:r>
            <a:r>
              <a:rPr lang="en-I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b="1" dirty="0" smtClean="0">
                <a:solidFill>
                  <a:schemeClr val="bg1"/>
                </a:solidFill>
              </a:rPr>
              <a:t>DESCRIPTION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6145" y="1561730"/>
            <a:ext cx="10363826" cy="46160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3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ADMINISTRATOR:</a:t>
            </a:r>
            <a:endParaRPr lang="en-IN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Administrator has the full authority over the application.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View all the registered users and have the power to delete them.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Edit the details and update them.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View all the company details also. </a:t>
            </a:r>
            <a:endParaRPr lang="en-IN" sz="2200" cap="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4443" y="437882"/>
            <a:ext cx="9905999" cy="61045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JOBSEEKER: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jobseeker can register him. After registration, he will be directed to his window.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COMPANY: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A company can register it, conduct examination, approve or disapprove candidates attending examination and provides results about the selected candidates.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8322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87" y="270455"/>
            <a:ext cx="9905998" cy="90152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EXISTING SYSTEM</a:t>
            </a:r>
            <a:r>
              <a:rPr lang="en-IN" sz="4000" b="1" dirty="0" smtClean="0">
                <a:solidFill>
                  <a:schemeClr val="bg1"/>
                </a:solidFill>
              </a:rPr>
              <a:t>STING SYSTEM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7321" y="1171977"/>
            <a:ext cx="9905999" cy="52803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Presently recruitment is done manually.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That is if a company or organization needs employees they make an announcement through newspaper.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From these  applications they are called for interviews or tests.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After interview short listed candidates are employed.</a:t>
            </a: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23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1804"/>
            <a:ext cx="9905998" cy="95900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PROPOSED</a:t>
            </a:r>
            <a:r>
              <a:rPr lang="en-IN" sz="4400" b="1" dirty="0" smtClean="0"/>
              <a:t>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IN" sz="4400" b="1" dirty="0" smtClean="0">
                <a:solidFill>
                  <a:schemeClr val="bg1"/>
                </a:solidFill>
              </a:rPr>
              <a:t>            </a:t>
            </a:r>
            <a:r>
              <a:rPr lang="en-IN" sz="4000" b="1" dirty="0" smtClean="0">
                <a:solidFill>
                  <a:schemeClr val="bg1"/>
                </a:solidFill>
              </a:rPr>
              <a:t>PROPOSE SYSTEM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1412" y="1146220"/>
            <a:ext cx="9905999" cy="53060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MANPOWER CONSULTANCY is aimed at developing a computerized recruitment process system for the HR group for a company.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Some features of this system will be creating vacancies, storing application data, and interview process initiation, scheduling interviews, storing interview results for the applicant and finally hiring of the applicant.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cap="none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outcome of the exam the jobseekers will be shortlisted. </a:t>
            </a:r>
            <a:endParaRPr lang="en-IN" cap="none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3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841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HARDWARE  REQUIREMENT</a:t>
            </a:r>
            <a:r>
              <a:rPr lang="en-IN" b="1" dirty="0" smtClean="0">
                <a:solidFill>
                  <a:schemeClr val="bg1"/>
                </a:solidFill>
              </a:rPr>
              <a:t>e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1412" y="1790163"/>
            <a:ext cx="9905999" cy="4868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CPU type</a:t>
            </a:r>
            <a:r>
              <a:rPr lang="en-US" dirty="0"/>
              <a:t> </a:t>
            </a:r>
            <a:r>
              <a:rPr lang="en-US" dirty="0" smtClean="0"/>
              <a:t>             :</a:t>
            </a:r>
            <a:r>
              <a:rPr lang="en-US" dirty="0"/>
              <a:t>	</a:t>
            </a:r>
            <a:r>
              <a:rPr lang="en-US" dirty="0" smtClean="0"/>
              <a:t>PENTIUM DUAL CORE G3260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Clock Speed        </a:t>
            </a:r>
            <a:r>
              <a:rPr lang="en-US" dirty="0"/>
              <a:t>:	1.8 GHz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Ram                      :</a:t>
            </a:r>
            <a:r>
              <a:rPr lang="en-US" dirty="0"/>
              <a:t>	2GB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Key Board           </a:t>
            </a:r>
            <a:r>
              <a:rPr lang="en-US" dirty="0"/>
              <a:t>:	Standard 103 keys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Mouse</a:t>
            </a:r>
            <a:r>
              <a:rPr lang="en-US" dirty="0"/>
              <a:t> </a:t>
            </a:r>
            <a:r>
              <a:rPr lang="en-US" dirty="0" smtClean="0"/>
              <a:t>                :</a:t>
            </a:r>
            <a:r>
              <a:rPr lang="en-US" dirty="0"/>
              <a:t>	Standard Mouse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 Hard Disk</a:t>
            </a:r>
            <a:r>
              <a:rPr lang="en-US" dirty="0"/>
              <a:t>	</a:t>
            </a:r>
            <a:r>
              <a:rPr lang="en-US" dirty="0" smtClean="0"/>
              <a:t>       :</a:t>
            </a:r>
            <a:r>
              <a:rPr lang="en-US" dirty="0"/>
              <a:t>	500 GB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47132"/>
            <a:ext cx="10364451" cy="10259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SOFTWARE REQUIREMENT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SPECIFICATION:</a:t>
            </a:r>
            <a:r>
              <a:rPr lang="en-IN" sz="3200" dirty="0">
                <a:solidFill>
                  <a:schemeClr val="bg1"/>
                </a:solidFill>
              </a:rPr>
              <a:t/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Operating </a:t>
            </a:r>
            <a:r>
              <a:rPr lang="en-US" dirty="0"/>
              <a:t>System		:	WINDOWS </a:t>
            </a:r>
            <a:r>
              <a:rPr lang="en-US" dirty="0" smtClean="0"/>
              <a:t>10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Front- End			:	Visual Basic 6.0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DATABASE</a:t>
            </a:r>
            <a:r>
              <a:rPr lang="en-US" dirty="0"/>
              <a:t>			:	 MS-Access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3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700</TotalTime>
  <Words>357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Arial Rounded MT Bold</vt:lpstr>
      <vt:lpstr>Times New Roman</vt:lpstr>
      <vt:lpstr>Tw Cen MT</vt:lpstr>
      <vt:lpstr>Wingdings</vt:lpstr>
      <vt:lpstr>Droplet</vt:lpstr>
      <vt:lpstr>AUTOMATION OF MANPOWER   CONSULTANCY </vt:lpstr>
      <vt:lpstr>ABSTRACT</vt:lpstr>
      <vt:lpstr>           MODULESO MDULES</vt:lpstr>
      <vt:lpstr>              MODULES DESCRIPTION DESCRIPTION</vt:lpstr>
      <vt:lpstr>PowerPoint Presentation</vt:lpstr>
      <vt:lpstr>                 EXISTING SYSTEMSTING SYSTEM</vt:lpstr>
      <vt:lpstr>               PROPOSED SYSTEM            PROPOSE SYSTEM</vt:lpstr>
      <vt:lpstr>            HARDWARE  REQUIREMENTe SPECIFICATION</vt:lpstr>
      <vt:lpstr>               SOFTWARE REQUIREMENT SPECIFICATION: </vt:lpstr>
      <vt:lpstr> CONCLUSION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MAN POWER                 CONSULTANCY</dc:title>
  <dc:creator>ELCOT</dc:creator>
  <cp:lastModifiedBy>ELCOT</cp:lastModifiedBy>
  <cp:revision>53</cp:revision>
  <dcterms:created xsi:type="dcterms:W3CDTF">2023-02-08T14:55:49Z</dcterms:created>
  <dcterms:modified xsi:type="dcterms:W3CDTF">2023-04-11T20:14:18Z</dcterms:modified>
</cp:coreProperties>
</file>