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35" r:id="rId2"/>
    <p:sldId id="337" r:id="rId3"/>
    <p:sldId id="338" r:id="rId4"/>
    <p:sldId id="339" r:id="rId5"/>
    <p:sldId id="340" r:id="rId6"/>
    <p:sldId id="341" r:id="rId7"/>
    <p:sldId id="343" r:id="rId8"/>
    <p:sldId id="345" r:id="rId9"/>
    <p:sldId id="346" r:id="rId10"/>
    <p:sldId id="347" r:id="rId11"/>
    <p:sldId id="348" r:id="rId12"/>
    <p:sldId id="349" r:id="rId13"/>
    <p:sldId id="351" r:id="rId14"/>
    <p:sldId id="352" r:id="rId15"/>
    <p:sldId id="354" r:id="rId16"/>
    <p:sldId id="355" r:id="rId17"/>
    <p:sldId id="357" r:id="rId18"/>
    <p:sldId id="358" r:id="rId19"/>
    <p:sldId id="359" r:id="rId20"/>
    <p:sldId id="336" r:id="rId21"/>
    <p:sldId id="361" r:id="rId22"/>
    <p:sldId id="362" r:id="rId23"/>
    <p:sldId id="363" r:id="rId24"/>
    <p:sldId id="364" r:id="rId25"/>
    <p:sldId id="365" r:id="rId26"/>
    <p:sldId id="366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74" d="100"/>
          <a:sy n="74" d="100"/>
        </p:scale>
        <p:origin x="-9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04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4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02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95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42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9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95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12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31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4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90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3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61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4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5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50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75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7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5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2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4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73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90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4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9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391">
            <a:off x="416319" y="2106501"/>
            <a:ext cx="1748902" cy="174890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Layout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923330"/>
          </a:xfrm>
        </p:spPr>
        <p:txBody>
          <a:bodyPr/>
          <a:lstStyle/>
          <a:p>
            <a:r>
              <a:rPr lang="en-US" dirty="0" smtClean="0"/>
              <a:t>Edit from </a:t>
            </a:r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/>
              <a:t>Software Academy</a:t>
            </a:r>
          </a:p>
          <a:p>
            <a:endParaRPr lang="en-US" dirty="0"/>
          </a:p>
        </p:txBody>
      </p:sp>
      <p:pic>
        <p:nvPicPr>
          <p:cNvPr id="13" name="Picture 6" descr="http://www.cssnewbie.com/wp-content/uploads/2008/02/css-example.gif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40" b="184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</p:spPr>
        <p:txBody>
          <a:bodyPr/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00110"/>
          </a:xfrm>
        </p:spPr>
        <p:txBody>
          <a:bodyPr/>
          <a:lstStyle/>
          <a:p>
            <a:r>
              <a:rPr lang="en-US" sz="2000" dirty="0" smtClean="0"/>
              <a:t>tuantran261083@gmail.com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33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4" imgW="3174603" imgH="2476190" progId="">
                  <p:embed/>
                </p:oleObj>
              </mc:Choice>
              <mc:Fallback>
                <p:oleObj name="Image" r:id="rId4" imgW="3174603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"drop" elements below floated ones or expand a container, which contains only floated children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Possible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additional element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) with a clear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3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:after { content: ""; display: block; clear: both; height: 0; }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Triggering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display: inline-block;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zoom: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63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 smtClean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2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occupies place on the page (similar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22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05" y="4267200"/>
            <a:ext cx="101917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05" y="4267200"/>
            <a:ext cx="1146572" cy="8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67200"/>
            <a:ext cx="110490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05" y="5262130"/>
            <a:ext cx="1019175" cy="85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262130"/>
            <a:ext cx="11049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 smtClean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 smtClean="0"/>
              <a:t>: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 smtClean="0"/>
              <a:t> is an inline element)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 smtClean="0"/>
              <a:t>:  breaks are placed before AND after the element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 is a block element)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79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: element is hidden and its dimensions are not used to calculate the surrounding elements rendering (differs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There are some more possible values, but not all browsers support them</a:t>
            </a:r>
          </a:p>
          <a:p>
            <a:pPr marL="863600" lvl="2" indent="-214313">
              <a:lnSpc>
                <a:spcPct val="100000"/>
              </a:lnSpc>
              <a:defRPr/>
            </a:pPr>
            <a:r>
              <a:rPr lang="en-US" dirty="0" smtClean="0"/>
              <a:t>Specific displays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table-cell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table-row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 smtClean="0"/>
              <a:t>Positioning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dirty="0" smtClean="0"/>
              <a:t>Positioning inline elements</a:t>
            </a:r>
            <a:endParaRPr lang="en-US" sz="28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 smtClean="0"/>
              <a:t>Floating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dirty="0" smtClean="0"/>
              <a:t>Left and right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dirty="0" smtClean="0"/>
              <a:t>Clearing </a:t>
            </a:r>
            <a:endParaRPr lang="en-US" sz="28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Opacity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Visibility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Layout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115980" y="6400800"/>
            <a:ext cx="2909707" cy="36933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82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16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33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8950" y="2366942"/>
            <a:ext cx="5480050" cy="4048166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641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Create the following mini-web site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You can use different pictures and text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006" y1="2999" x2="90058" y2="94303"/>
                        <a14:foregroundMark x1="92486" y1="3148" x2="3699" y2="94303"/>
                        <a14:foregroundMark x1="2775" y1="38831" x2="94220" y2="38681"/>
                        <a14:foregroundMark x1="91908" y1="17541" x2="23931" y2="94753"/>
                        <a14:foregroundMark x1="42081" y1="4798" x2="51098" y2="92054"/>
                        <a14:foregroundMark x1="81734" y1="48876" x2="54104" y2="85307"/>
                        <a14:foregroundMark x1="9480" y1="22939" x2="54913" y2="87106"/>
                        <a14:foregroundMark x1="56301" y1="8996" x2="23584" y2="59370"/>
                        <a14:foregroundMark x1="18497" y1="4048" x2="68439" y2="86057"/>
                        <a14:foregroundMark x1="86127" y1="43628" x2="71098" y2="87256"/>
                        <a14:foregroundMark x1="89480" y1="70465" x2="30058" y2="5847"/>
                        <a14:foregroundMark x1="67283" y1="9595" x2="42081" y2="84708"/>
                        <a14:foregroundMark x1="67514" y1="89205" x2="4393" y2="75262"/>
                        <a14:foregroundMark x1="4046" y1="83958" x2="74104" y2="4198"/>
                        <a14:foregroundMark x1="56185" y1="3148" x2="90173" y2="84108"/>
                        <a14:foregroundMark x1="93757" y1="11994" x2="78497" y2="91904"/>
                        <a14:foregroundMark x1="90289" y1="55472" x2="91214" y2="90405"/>
                        <a14:foregroundMark x1="90636" y1="43028" x2="92948" y2="82759"/>
                        <a14:foregroundMark x1="8092" y1="3448" x2="54913" y2="4798"/>
                        <a14:foregroundMark x1="59191" y1="5697" x2="3353" y2="3298"/>
                        <a14:foregroundMark x1="4162" y1="9895" x2="3006" y2="71364"/>
                        <a14:foregroundMark x1="5434" y1="95052" x2="75491" y2="91154"/>
                        <a14:foregroundMark x1="58613" y1="94753" x2="58613" y2="94753"/>
                        <a14:foregroundMark x1="62197" y1="94753" x2="69711" y2="94603"/>
                        <a14:foregroundMark x1="12254" y1="80360" x2="33757" y2="94903"/>
                        <a14:foregroundMark x1="14798" y1="87706" x2="18266" y2="89955"/>
                        <a14:foregroundMark x1="18497" y1="79610" x2="77919" y2="57271"/>
                        <a14:foregroundMark x1="43815" y1="12594" x2="6936" y2="40330"/>
                        <a14:foregroundMark x1="4046" y1="18591" x2="14566" y2="45877"/>
                        <a14:foregroundMark x1="32601" y1="15292" x2="48902" y2="46927"/>
                        <a14:foregroundMark x1="75376" y1="94903" x2="80694" y2="94603"/>
                        <a14:foregroundMark x1="45434" y1="94453" x2="54335" y2="94603"/>
                        <a14:foregroundMark x1="94104" y1="20240" x2="94104" y2="72564"/>
                        <a14:foregroundMark x1="94220" y1="75412" x2="94104" y2="87106"/>
                        <a14:foregroundMark x1="85896" y1="19190" x2="76879" y2="34183"/>
                        <a14:foregroundMark x1="7143" y1="3030" x2="17273" y2="2357"/>
                        <a14:foregroundMark x1="35714" y1="94613" x2="44416" y2="94949"/>
                        <a14:foregroundMark x1="94675" y1="93434" x2="94675" y2="93434"/>
                        <a14:foregroundMark x1="92597" y1="94781" x2="77403" y2="94444"/>
                        <a14:foregroundMark x1="52727" y1="4714" x2="87013" y2="4882"/>
                        <a14:foregroundMark x1="9870" y1="36364" x2="25195" y2="78114"/>
                        <a14:foregroundMark x1="8701" y1="36869" x2="8831" y2="72727"/>
                        <a14:foregroundMark x1="2857" y1="77778" x2="2987" y2="86869"/>
                        <a14:backgroundMark x1="9610" y1="842" x2="97403" y2="1010"/>
                        <a14:backgroundMark x1="99221" y1="3030" x2="98442" y2="81145"/>
                        <a14:backgroundMark x1="94416" y1="97475" x2="26494" y2="97475"/>
                        <a14:backgroundMark x1="1039" y1="96465" x2="1039" y2="50842"/>
                        <a14:backgroundMark x1="762" y1="3457" x2="1143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276" y="1905000"/>
            <a:ext cx="3200400" cy="246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420" y1="4434" x2="97052" y2="3058"/>
                        <a14:foregroundMark x1="6722" y1="12844" x2="65330" y2="95872"/>
                        <a14:foregroundMark x1="3892" y1="29358" x2="96934" y2="30581"/>
                        <a14:foregroundMark x1="4835" y1="21713" x2="93278" y2="10856"/>
                        <a14:foregroundMark x1="14151" y1="8410" x2="92453" y2="24312"/>
                        <a14:foregroundMark x1="4009" y1="34862" x2="4127" y2="80122"/>
                        <a14:foregroundMark x1="4009" y1="89602" x2="10967" y2="96636"/>
                        <a14:foregroundMark x1="15684" y1="97248" x2="65684" y2="96636"/>
                        <a14:foregroundMark x1="72052" y1="96483" x2="84906" y2="96177"/>
                        <a14:foregroundMark x1="97170" y1="63914" x2="96934" y2="78440"/>
                        <a14:foregroundMark x1="96344" y1="45107" x2="96344" y2="45107"/>
                        <a14:foregroundMark x1="96934" y1="45260" x2="96934" y2="84557"/>
                        <a14:foregroundMark x1="8491" y1="96789" x2="88208" y2="96330"/>
                        <a14:foregroundMark x1="6958" y1="96789" x2="6958" y2="96789"/>
                        <a14:foregroundMark x1="97052" y1="89755" x2="97052" y2="89755"/>
                        <a14:foregroundMark x1="96580" y1="93578" x2="96580" y2="93578"/>
                        <a14:foregroundMark x1="97288" y1="95107" x2="97288" y2="95107"/>
                        <a14:foregroundMark x1="96108" y1="96330" x2="96108" y2="96330"/>
                        <a14:foregroundMark x1="97170" y1="16208" x2="96698" y2="27217"/>
                        <a14:foregroundMark x1="92571" y1="96330" x2="92571" y2="96330"/>
                        <a14:foregroundMark x1="93986" y1="96636" x2="88915" y2="96330"/>
                        <a14:backgroundMark x1="1415" y1="13150" x2="1651" y2="34557"/>
                        <a14:backgroundMark x1="7901" y1="99235" x2="79835" y2="98930"/>
                        <a14:backgroundMark x1="99410" y1="17584" x2="99410" y2="66667"/>
                        <a14:backgroundMark x1="27241" y1="612" x2="57311" y2="612"/>
                        <a14:backgroundMark x1="74646" y1="1070" x2="89976" y2="1223"/>
                        <a14:backgroundMark x1="85024" y1="98471" x2="97642" y2="98012"/>
                        <a14:backgroundMark x1="9552" y1="1376" x2="23113" y2="4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3200400" cy="246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3277" y1="5613" x2="3729" y2="94830"/>
                        <a14:foregroundMark x1="4633" y1="95421" x2="91977" y2="95421"/>
                        <a14:foregroundMark x1="93220" y1="94239" x2="92881" y2="6499"/>
                        <a14:foregroundMark x1="4181" y1="5465" x2="85650" y2="84638"/>
                        <a14:foregroundMark x1="28475" y1="3840" x2="62825" y2="49335"/>
                        <a14:foregroundMark x1="85424" y1="10044" x2="58870" y2="37518"/>
                        <a14:backgroundMark x1="1356" y1="1773" x2="1356" y2="98966"/>
                        <a14:backgroundMark x1="3164" y1="98227" x2="97175" y2="97637"/>
                        <a14:backgroundMark x1="97288" y1="97046" x2="96723" y2="2363"/>
                        <a14:backgroundMark x1="94689" y1="2363" x2="1808" y2="19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276" y="4339264"/>
            <a:ext cx="3200400" cy="244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6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 smtClean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 smtClean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0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21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Each positioned element creates a stacking context</a:t>
            </a:r>
            <a:r>
              <a:rPr lang="bg-BG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Elements in different stacking contexts are overlapped according to the stacking order of their containers</a:t>
            </a:r>
            <a:r>
              <a:rPr lang="bg-BG" sz="1800" dirty="0" smtClean="0"/>
              <a:t>. </a:t>
            </a:r>
            <a:r>
              <a:rPr lang="en-US" sz="1800" dirty="0" smtClean="0"/>
              <a:t>For example, there is no way for #A1 and #A2 (children of #A) to be placed over #B without increasing the z-index of #A.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709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9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1364</TotalTime>
  <Words>867</Words>
  <Application>Microsoft Office PowerPoint</Application>
  <PresentationFormat>On-screen Show (4:3)</PresentationFormat>
  <Paragraphs>144</Paragraphs>
  <Slides>26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Telerik Academy</vt:lpstr>
      <vt:lpstr>Image</vt:lpstr>
      <vt:lpstr>CSS Layout</vt:lpstr>
      <vt:lpstr>Table of Contents</vt:lpstr>
      <vt:lpstr>Positioning</vt:lpstr>
      <vt:lpstr>Positioning</vt:lpstr>
      <vt:lpstr>Positioning (2)</vt:lpstr>
      <vt:lpstr>Positioning (3)</vt:lpstr>
      <vt:lpstr>Inline element positioning</vt:lpstr>
      <vt:lpstr>Floating</vt:lpstr>
      <vt:lpstr>Float</vt:lpstr>
      <vt:lpstr>Float (2)</vt:lpstr>
      <vt:lpstr>Clear</vt:lpstr>
      <vt:lpstr>Clear (2)</vt:lpstr>
      <vt:lpstr>Opacity</vt:lpstr>
      <vt:lpstr>Opacity</vt:lpstr>
      <vt:lpstr>Visibility</vt:lpstr>
      <vt:lpstr>Visibility</vt:lpstr>
      <vt:lpstr>Display</vt:lpstr>
      <vt:lpstr>Display</vt:lpstr>
      <vt:lpstr>Display (2)</vt:lpstr>
      <vt:lpstr>CSS Layout</vt:lpstr>
      <vt:lpstr>Homework</vt:lpstr>
      <vt:lpstr>Homework (2)</vt:lpstr>
      <vt:lpstr>Homework (3)</vt:lpstr>
      <vt:lpstr>Homework (4)</vt:lpstr>
      <vt:lpstr>Homework (5)</vt:lpstr>
      <vt:lpstr>Homework (6)</vt:lpstr>
    </vt:vector>
  </TitlesOfParts>
  <Company>Telerik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Layout</dc:title>
  <dc:subject>Web Design with HTML 5, CSS 3 and JavaScript Course</dc:subject>
  <dc:creator>Svetlin Nakov</dc:creator>
  <cp:keywords>CSS Layout, CSS Display, CSS Positioning, CSS Floating, z-index, CSS Align, Telerik Software Academy, Telerik Academy, Free courses for developers, Web design course, Web front-end course, Free training materials</cp:keywords>
  <dc:description>Advanced CSS topics - positioning, floating, aligning, display 
Telerik Software Academy: http://html5course.telerik.com 
The website and all video materials are in Bulgarian 
Table of contents:
Positioning, Positioning inline elements
Floating, Left and right Floating, Clearing Floating
Opacity, Visibility, Display</dc:description>
  <cp:lastModifiedBy>Mac</cp:lastModifiedBy>
  <cp:revision>308</cp:revision>
  <dcterms:created xsi:type="dcterms:W3CDTF">2007-12-08T16:03:35Z</dcterms:created>
  <dcterms:modified xsi:type="dcterms:W3CDTF">2017-09-27T14:15:00Z</dcterms:modified>
  <cp:category>Web Design Course</cp:category>
</cp:coreProperties>
</file>