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90" r:id="rId4"/>
    <p:sldId id="258" r:id="rId5"/>
    <p:sldId id="260" r:id="rId6"/>
    <p:sldId id="262" r:id="rId7"/>
    <p:sldId id="264" r:id="rId8"/>
    <p:sldId id="266" r:id="rId9"/>
    <p:sldId id="270" r:id="rId10"/>
    <p:sldId id="298" r:id="rId11"/>
    <p:sldId id="309" r:id="rId12"/>
    <p:sldId id="310" r:id="rId13"/>
    <p:sldId id="30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1"/>
    <p:restoredTop sz="95404"/>
  </p:normalViewPr>
  <p:slideViewPr>
    <p:cSldViewPr snapToGrid="0" snapToObjects="1">
      <p:cViewPr varScale="1">
        <p:scale>
          <a:sx n="215" d="100"/>
          <a:sy n="215" d="100"/>
        </p:scale>
        <p:origin x="60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EE04-9891-4BB8-8EBC-A35E2BEB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9B1C4-B5FB-4975-9478-0464B8811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1 [9/5] — Intro + Environment Setup</a:t>
          </a:r>
          <a:endParaRPr lang="en-US" dirty="0"/>
        </a:p>
      </dgm:t>
    </dgm:pt>
    <dgm:pt modelId="{57719E56-48FA-41F2-8FA6-3DC0B89D3745}" type="parTrans" cxnId="{EDE5C763-7B84-4366-9DDE-0801D994571B}">
      <dgm:prSet/>
      <dgm:spPr/>
      <dgm:t>
        <a:bodyPr/>
        <a:lstStyle/>
        <a:p>
          <a:endParaRPr lang="en-US"/>
        </a:p>
      </dgm:t>
    </dgm:pt>
    <dgm:pt modelId="{AF88BF0E-156C-4748-82D5-C1B9A5EA8A42}" type="sibTrans" cxnId="{EDE5C763-7B84-4366-9DDE-0801D994571B}">
      <dgm:prSet/>
      <dgm:spPr/>
      <dgm:t>
        <a:bodyPr/>
        <a:lstStyle/>
        <a:p>
          <a:endParaRPr lang="en-US"/>
        </a:p>
      </dgm:t>
    </dgm:pt>
    <dgm:pt modelId="{B3384496-382F-4ADA-B0F4-F08DB20AB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Get everyone’s dev environment ready and understand the landscape.</a:t>
          </a:r>
        </a:p>
      </dgm:t>
    </dgm:pt>
    <dgm:pt modelId="{A4993183-8FA7-4741-9926-B23BE9737B23}" type="parTrans" cxnId="{93390149-B5F6-4BEC-B1AF-9F2E59609275}">
      <dgm:prSet/>
      <dgm:spPr/>
      <dgm:t>
        <a:bodyPr/>
        <a:lstStyle/>
        <a:p>
          <a:endParaRPr lang="en-US"/>
        </a:p>
      </dgm:t>
    </dgm:pt>
    <dgm:pt modelId="{A7473254-66E0-4BBF-A821-EE8FE6EB8B45}" type="sibTrans" cxnId="{93390149-B5F6-4BEC-B1AF-9F2E59609275}">
      <dgm:prSet/>
      <dgm:spPr/>
      <dgm:t>
        <a:bodyPr/>
        <a:lstStyle/>
        <a:p>
          <a:endParaRPr lang="en-US"/>
        </a:p>
      </dgm:t>
    </dgm:pt>
    <dgm:pt modelId="{AA1F9773-B316-49D0-AA66-E6BF5EAEB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2 [9/12] — Querying LLMs from Python</a:t>
          </a:r>
          <a:endParaRPr lang="en-US" dirty="0"/>
        </a:p>
      </dgm:t>
    </dgm:pt>
    <dgm:pt modelId="{CAC00716-D068-4BC0-8EC1-53000F0BB969}" type="parTrans" cxnId="{B4075447-6EA9-49A4-B1B6-0D6AF31A9B8E}">
      <dgm:prSet/>
      <dgm:spPr/>
      <dgm:t>
        <a:bodyPr/>
        <a:lstStyle/>
        <a:p>
          <a:endParaRPr lang="en-US"/>
        </a:p>
      </dgm:t>
    </dgm:pt>
    <dgm:pt modelId="{B76A428C-97C5-4D5F-AF39-EF23B61A5C4E}" type="sibTrans" cxnId="{B4075447-6EA9-49A4-B1B6-0D6AF31A9B8E}">
      <dgm:prSet/>
      <dgm:spPr/>
      <dgm:t>
        <a:bodyPr/>
        <a:lstStyle/>
        <a:p>
          <a:endParaRPr lang="en-US"/>
        </a:p>
      </dgm:t>
    </dgm:pt>
    <dgm:pt modelId="{99F2146D-E5BA-4C21-894C-3E31DAFF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Comfortably send queries to local and OpenAI endpoints.</a:t>
          </a:r>
        </a:p>
      </dgm:t>
    </dgm:pt>
    <dgm:pt modelId="{0DD1F55C-B92C-42A5-AA06-55C6B91524B3}" type="parTrans" cxnId="{7EA721E0-6C50-4A98-B95A-A6FDF90AF2FB}">
      <dgm:prSet/>
      <dgm:spPr/>
      <dgm:t>
        <a:bodyPr/>
        <a:lstStyle/>
        <a:p>
          <a:endParaRPr lang="en-US"/>
        </a:p>
      </dgm:t>
    </dgm:pt>
    <dgm:pt modelId="{C06D7AA7-17F9-4953-9E10-EE76B990DB8C}" type="sibTrans" cxnId="{7EA721E0-6C50-4A98-B95A-A6FDF90AF2FB}">
      <dgm:prSet/>
      <dgm:spPr/>
      <dgm:t>
        <a:bodyPr/>
        <a:lstStyle/>
        <a:p>
          <a:endParaRPr lang="en-US"/>
        </a:p>
      </dgm:t>
    </dgm:pt>
    <dgm:pt modelId="{BF414AC6-E920-4D03-8ED2-F356325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3 [9/19] — Building out our App</a:t>
          </a:r>
          <a:endParaRPr lang="en-US" dirty="0"/>
        </a:p>
      </dgm:t>
    </dgm:pt>
    <dgm:pt modelId="{8B6B101D-8043-45C7-868E-D52ACEC6E12B}" type="parTrans" cxnId="{1AF8EC67-04FF-4594-A2B9-E8B40D8DCE2F}">
      <dgm:prSet/>
      <dgm:spPr/>
      <dgm:t>
        <a:bodyPr/>
        <a:lstStyle/>
        <a:p>
          <a:endParaRPr lang="en-US"/>
        </a:p>
      </dgm:t>
    </dgm:pt>
    <dgm:pt modelId="{1E18D452-C1D4-4362-90F4-8F58B1FE4201}" type="sibTrans" cxnId="{1AF8EC67-04FF-4594-A2B9-E8B40D8DCE2F}">
      <dgm:prSet/>
      <dgm:spPr/>
      <dgm:t>
        <a:bodyPr/>
        <a:lstStyle/>
        <a:p>
          <a:endParaRPr lang="en-US"/>
        </a:p>
      </dgm:t>
    </dgm:pt>
    <dgm:pt modelId="{744AB362-1C9B-4E35-8D7D-C2945847A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Process a ticket in one go, Structured output from an LLM.</a:t>
          </a:r>
        </a:p>
      </dgm:t>
    </dgm:pt>
    <dgm:pt modelId="{B301DC16-E53F-4A8B-AFA4-29510DE4FBA8}" type="parTrans" cxnId="{22FA6B86-E980-4619-B722-A19441BCCD27}">
      <dgm:prSet/>
      <dgm:spPr/>
      <dgm:t>
        <a:bodyPr/>
        <a:lstStyle/>
        <a:p>
          <a:endParaRPr lang="en-US"/>
        </a:p>
      </dgm:t>
    </dgm:pt>
    <dgm:pt modelId="{CE68F2BD-29BA-48F9-B13C-2EFC283F47E4}" type="sibTrans" cxnId="{22FA6B86-E980-4619-B722-A19441BCCD27}">
      <dgm:prSet/>
      <dgm:spPr/>
      <dgm:t>
        <a:bodyPr/>
        <a:lstStyle/>
        <a:p>
          <a:endParaRPr lang="en-US"/>
        </a:p>
      </dgm:t>
    </dgm:pt>
    <dgm:pt modelId="{7DA957C1-3ABD-49C7-8041-253CA67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4 [9/26] —Vector DBs for RAG</a:t>
          </a:r>
          <a:endParaRPr lang="en-US" dirty="0"/>
        </a:p>
      </dgm:t>
    </dgm:pt>
    <dgm:pt modelId="{96A8A5CC-E573-4A7C-8131-A75F608053F0}" type="parTrans" cxnId="{3E236A39-8DDC-49C3-9910-DA96BB7DFEA9}">
      <dgm:prSet/>
      <dgm:spPr/>
      <dgm:t>
        <a:bodyPr/>
        <a:lstStyle/>
        <a:p>
          <a:endParaRPr lang="en-US"/>
        </a:p>
      </dgm:t>
    </dgm:pt>
    <dgm:pt modelId="{EEA9B053-4F13-4F62-B0F8-D8EDD9B6C6BA}" type="sibTrans" cxnId="{3E236A39-8DDC-49C3-9910-DA96BB7DFEA9}">
      <dgm:prSet/>
      <dgm:spPr/>
      <dgm:t>
        <a:bodyPr/>
        <a:lstStyle/>
        <a:p>
          <a:endParaRPr lang="en-US"/>
        </a:p>
      </dgm:t>
    </dgm:pt>
    <dgm:pt modelId="{B1C3BE3F-4F1F-45CE-8C01-453FB54B6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 Understand how we can retrieve things by “meaning” and use those things to supply context to LLMs</a:t>
          </a:r>
        </a:p>
      </dgm:t>
    </dgm:pt>
    <dgm:pt modelId="{2CBBFB3B-2708-4DD5-A72D-6261A6440DBC}" type="parTrans" cxnId="{160B7A85-EC47-4845-95AC-617F670E1039}">
      <dgm:prSet/>
      <dgm:spPr/>
      <dgm:t>
        <a:bodyPr/>
        <a:lstStyle/>
        <a:p>
          <a:endParaRPr lang="en-US"/>
        </a:p>
      </dgm:t>
    </dgm:pt>
    <dgm:pt modelId="{FBD2E629-C3C9-461C-AEE4-0A81DCDA869D}" type="sibTrans" cxnId="{160B7A85-EC47-4845-95AC-617F670E1039}">
      <dgm:prSet/>
      <dgm:spPr/>
      <dgm:t>
        <a:bodyPr/>
        <a:lstStyle/>
        <a:p>
          <a:endParaRPr lang="en-US"/>
        </a:p>
      </dgm:t>
    </dgm:pt>
    <dgm:pt modelId="{4A06B226-E85A-4D16-A2A3-896B429F507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CF7EA90-B83D-41A2-80B6-0935767E56A1}" type="parTrans" cxnId="{452E89CB-DCB3-490B-9983-77397A8E6567}">
      <dgm:prSet/>
      <dgm:spPr/>
      <dgm:t>
        <a:bodyPr/>
        <a:lstStyle/>
        <a:p>
          <a:endParaRPr lang="en-US"/>
        </a:p>
      </dgm:t>
    </dgm:pt>
    <dgm:pt modelId="{EC09A67D-98FA-4B25-A90E-B430609181F4}" type="sibTrans" cxnId="{452E89CB-DCB3-490B-9983-77397A8E6567}">
      <dgm:prSet/>
      <dgm:spPr/>
      <dgm:t>
        <a:bodyPr/>
        <a:lstStyle/>
        <a:p>
          <a:endParaRPr lang="en-US"/>
        </a:p>
      </dgm:t>
    </dgm:pt>
    <dgm:pt modelId="{C9CF57E7-F367-48DF-8393-0BD50A78826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3056500-9F4C-4AD0-8642-E0B61582E02E}" type="parTrans" cxnId="{775EF0C0-DFDC-4A6C-A8FA-90FA59C86C2F}">
      <dgm:prSet/>
      <dgm:spPr/>
      <dgm:t>
        <a:bodyPr/>
        <a:lstStyle/>
        <a:p>
          <a:endParaRPr lang="en-US"/>
        </a:p>
      </dgm:t>
    </dgm:pt>
    <dgm:pt modelId="{53C0A5C7-DFB5-42F0-9B5B-9620D16A1929}" type="sibTrans" cxnId="{775EF0C0-DFDC-4A6C-A8FA-90FA59C86C2F}">
      <dgm:prSet/>
      <dgm:spPr/>
      <dgm:t>
        <a:bodyPr/>
        <a:lstStyle/>
        <a:p>
          <a:endParaRPr lang="en-US"/>
        </a:p>
      </dgm:t>
    </dgm:pt>
    <dgm:pt modelId="{FDF65A26-BD0B-4160-BF38-C1D1D9F34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5 [10/24] — RAG Part 2</a:t>
          </a:r>
          <a:endParaRPr lang="en-US" dirty="0"/>
        </a:p>
      </dgm:t>
    </dgm:pt>
    <dgm:pt modelId="{D0BA2D7D-0338-4FAA-A370-100C7EA1CFC8}" type="parTrans" cxnId="{82658D3F-2DE9-49CE-88CE-711E42C9B876}">
      <dgm:prSet/>
      <dgm:spPr/>
      <dgm:t>
        <a:bodyPr/>
        <a:lstStyle/>
        <a:p>
          <a:endParaRPr lang="en-US"/>
        </a:p>
      </dgm:t>
    </dgm:pt>
    <dgm:pt modelId="{3E0C2C6A-25AE-4F0F-950F-A10EAF7429CA}" type="sibTrans" cxnId="{82658D3F-2DE9-49CE-88CE-711E42C9B876}">
      <dgm:prSet/>
      <dgm:spPr/>
      <dgm:t>
        <a:bodyPr/>
        <a:lstStyle/>
        <a:p>
          <a:endParaRPr lang="en-US"/>
        </a:p>
      </dgm:t>
    </dgm:pt>
    <dgm:pt modelId="{ABD1FF1C-87F4-403C-88C9-F13BCA4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RAG to our App.</a:t>
          </a:r>
        </a:p>
      </dgm:t>
    </dgm:pt>
    <dgm:pt modelId="{D2C9B8FA-9161-45D8-BB43-CE0118D598BE}" type="parTrans" cxnId="{9BAA19AD-FD9E-441F-879D-E2D9A3ABB6DB}">
      <dgm:prSet/>
      <dgm:spPr/>
      <dgm:t>
        <a:bodyPr/>
        <a:lstStyle/>
        <a:p>
          <a:endParaRPr lang="en-US"/>
        </a:p>
      </dgm:t>
    </dgm:pt>
    <dgm:pt modelId="{98EAD93B-5CB0-4B56-8A76-C327BC7F8608}" type="sibTrans" cxnId="{9BAA19AD-FD9E-441F-879D-E2D9A3ABB6DB}">
      <dgm:prSet/>
      <dgm:spPr/>
      <dgm:t>
        <a:bodyPr/>
        <a:lstStyle/>
        <a:p>
          <a:endParaRPr lang="en-US"/>
        </a:p>
      </dgm:t>
    </dgm:pt>
    <dgm:pt modelId="{23B5F2E6-D04C-448E-A162-2B2E06E2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6 [10/31] — Rag Part 3 – Reranking &amp; Framework Introduction</a:t>
          </a:r>
          <a:endParaRPr lang="en-US" dirty="0"/>
        </a:p>
      </dgm:t>
    </dgm:pt>
    <dgm:pt modelId="{52C78E76-C32B-43E8-B4EB-53A4D406A314}" type="parTrans" cxnId="{216D3167-5B05-42DF-A476-19C4A53338DA}">
      <dgm:prSet/>
      <dgm:spPr/>
      <dgm:t>
        <a:bodyPr/>
        <a:lstStyle/>
        <a:p>
          <a:endParaRPr lang="en-US"/>
        </a:p>
      </dgm:t>
    </dgm:pt>
    <dgm:pt modelId="{71E3A5C1-54B5-4622-93E7-2A743A8DCE95}" type="sibTrans" cxnId="{216D3167-5B05-42DF-A476-19C4A53338DA}">
      <dgm:prSet/>
      <dgm:spPr/>
      <dgm:t>
        <a:bodyPr/>
        <a:lstStyle/>
        <a:p>
          <a:endParaRPr lang="en-US"/>
        </a:p>
      </dgm:t>
    </dgm:pt>
    <dgm:pt modelId="{0F610E57-D5E4-4091-B0B0-03004518D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</a:t>
          </a:r>
        </a:p>
      </dgm:t>
    </dgm:pt>
    <dgm:pt modelId="{799B351E-44DE-44C8-83C1-AF5681DB9842}" type="parTrans" cxnId="{59815884-6E1F-435C-8453-0EA985FBED65}">
      <dgm:prSet/>
      <dgm:spPr/>
      <dgm:t>
        <a:bodyPr/>
        <a:lstStyle/>
        <a:p>
          <a:endParaRPr lang="en-US"/>
        </a:p>
      </dgm:t>
    </dgm:pt>
    <dgm:pt modelId="{27C4D539-014E-4394-8027-17483045D1B8}" type="sibTrans" cxnId="{59815884-6E1F-435C-8453-0EA985FBED65}">
      <dgm:prSet/>
      <dgm:spPr/>
      <dgm:t>
        <a:bodyPr/>
        <a:lstStyle/>
        <a:p>
          <a:endParaRPr lang="en-US"/>
        </a:p>
      </dgm:t>
    </dgm:pt>
    <dgm:pt modelId="{06C61C68-E065-4E5B-97DB-30B3829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7 [11/07] – TBD</a:t>
          </a:r>
          <a:endParaRPr lang="en-US" dirty="0"/>
        </a:p>
      </dgm:t>
    </dgm:pt>
    <dgm:pt modelId="{66289523-1D1E-4212-AB76-4D275BA71E03}" type="parTrans" cxnId="{E994F6E4-7347-4F56-BA8E-D759B48A9B91}">
      <dgm:prSet/>
      <dgm:spPr/>
      <dgm:t>
        <a:bodyPr/>
        <a:lstStyle/>
        <a:p>
          <a:endParaRPr lang="en-US"/>
        </a:p>
      </dgm:t>
    </dgm:pt>
    <dgm:pt modelId="{56EE4C40-CEAC-40E1-9288-5E9135DE2BAB}" type="sibTrans" cxnId="{E994F6E4-7347-4F56-BA8E-D759B48A9B91}">
      <dgm:prSet/>
      <dgm:spPr/>
      <dgm:t>
        <a:bodyPr/>
        <a:lstStyle/>
        <a:p>
          <a:endParaRPr lang="en-US"/>
        </a:p>
      </dgm:t>
    </dgm:pt>
    <dgm:pt modelId="{B8019DFF-FF03-4316-A7EF-0B44A5589AD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F146FB9-1854-4A35-931D-A3C4376FD65A}" type="parTrans" cxnId="{3C45F12F-9B0C-402B-97C5-B8C8F951760E}">
      <dgm:prSet/>
      <dgm:spPr/>
      <dgm:t>
        <a:bodyPr/>
        <a:lstStyle/>
        <a:p>
          <a:endParaRPr lang="en-US"/>
        </a:p>
      </dgm:t>
    </dgm:pt>
    <dgm:pt modelId="{04CF77B0-987C-46BA-B92D-3D8019731191}" type="sibTrans" cxnId="{3C45F12F-9B0C-402B-97C5-B8C8F951760E}">
      <dgm:prSet/>
      <dgm:spPr/>
      <dgm:t>
        <a:bodyPr/>
        <a:lstStyle/>
        <a:p>
          <a:endParaRPr lang="en-US"/>
        </a:p>
      </dgm:t>
    </dgm:pt>
    <dgm:pt modelId="{5ED015F7-F86F-4655-90B1-C9B626E085F5}" type="pres">
      <dgm:prSet presAssocID="{EC7EEE04-9891-4BB8-8EBC-A35E2BEB2213}" presName="root" presStyleCnt="0">
        <dgm:presLayoutVars>
          <dgm:dir/>
          <dgm:resizeHandles val="exact"/>
        </dgm:presLayoutVars>
      </dgm:prSet>
      <dgm:spPr/>
    </dgm:pt>
    <dgm:pt modelId="{1EC280DC-0412-4EF1-9AC2-73A10AB26973}" type="pres">
      <dgm:prSet presAssocID="{5209B1C4-B5FB-4975-9478-0464B881138F}" presName="compNode" presStyleCnt="0"/>
      <dgm:spPr/>
    </dgm:pt>
    <dgm:pt modelId="{580015D8-DA51-4D17-B842-EE7A3E1C7229}" type="pres">
      <dgm:prSet presAssocID="{5209B1C4-B5FB-4975-9478-0464B881138F}" presName="bgRect" presStyleLbl="bgShp" presStyleIdx="0" presStyleCnt="8"/>
      <dgm:spPr/>
    </dgm:pt>
    <dgm:pt modelId="{2595ED23-3B2A-4405-A301-C43771431DA5}" type="pres">
      <dgm:prSet presAssocID="{5209B1C4-B5FB-4975-9478-0464B881138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812C0-239B-4165-8AF3-FAA05F75AF17}" type="pres">
      <dgm:prSet presAssocID="{5209B1C4-B5FB-4975-9478-0464B881138F}" presName="spaceRect" presStyleCnt="0"/>
      <dgm:spPr/>
    </dgm:pt>
    <dgm:pt modelId="{7492327A-86AF-48DE-B18E-48540F3A6F1B}" type="pres">
      <dgm:prSet presAssocID="{5209B1C4-B5FB-4975-9478-0464B881138F}" presName="parTx" presStyleLbl="revTx" presStyleIdx="0" presStyleCnt="16">
        <dgm:presLayoutVars>
          <dgm:chMax val="0"/>
          <dgm:chPref val="0"/>
        </dgm:presLayoutVars>
      </dgm:prSet>
      <dgm:spPr/>
    </dgm:pt>
    <dgm:pt modelId="{56A5DF2B-81A2-4A9F-9F85-8C1C048A3248}" type="pres">
      <dgm:prSet presAssocID="{5209B1C4-B5FB-4975-9478-0464B881138F}" presName="desTx" presStyleLbl="revTx" presStyleIdx="1" presStyleCnt="16">
        <dgm:presLayoutVars/>
      </dgm:prSet>
      <dgm:spPr/>
    </dgm:pt>
    <dgm:pt modelId="{9222D21E-D73F-4952-9A21-54EBD5F5063C}" type="pres">
      <dgm:prSet presAssocID="{AF88BF0E-156C-4748-82D5-C1B9A5EA8A42}" presName="sibTrans" presStyleCnt="0"/>
      <dgm:spPr/>
    </dgm:pt>
    <dgm:pt modelId="{B436F8C7-11A8-4B9D-92C2-2CF8E9603474}" type="pres">
      <dgm:prSet presAssocID="{AA1F9773-B316-49D0-AA66-E6BF5EAEB185}" presName="compNode" presStyleCnt="0"/>
      <dgm:spPr/>
    </dgm:pt>
    <dgm:pt modelId="{C540B246-4636-47AE-95DA-CF7833E3A2C8}" type="pres">
      <dgm:prSet presAssocID="{AA1F9773-B316-49D0-AA66-E6BF5EAEB185}" presName="bgRect" presStyleLbl="bgShp" presStyleIdx="1" presStyleCnt="8"/>
      <dgm:spPr/>
    </dgm:pt>
    <dgm:pt modelId="{D0EFB7EB-0CF5-4927-9BA4-32BDAAA5174A}" type="pres">
      <dgm:prSet presAssocID="{AA1F9773-B316-49D0-AA66-E6BF5EAEB18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C3963E9-5825-4612-A762-0A8C036D07A4}" type="pres">
      <dgm:prSet presAssocID="{AA1F9773-B316-49D0-AA66-E6BF5EAEB185}" presName="spaceRect" presStyleCnt="0"/>
      <dgm:spPr/>
    </dgm:pt>
    <dgm:pt modelId="{B23D7251-6545-4EE8-8A34-5E58018B47BD}" type="pres">
      <dgm:prSet presAssocID="{AA1F9773-B316-49D0-AA66-E6BF5EAEB185}" presName="parTx" presStyleLbl="revTx" presStyleIdx="2" presStyleCnt="16">
        <dgm:presLayoutVars>
          <dgm:chMax val="0"/>
          <dgm:chPref val="0"/>
        </dgm:presLayoutVars>
      </dgm:prSet>
      <dgm:spPr/>
    </dgm:pt>
    <dgm:pt modelId="{5147EB3D-3B3F-4E76-A71D-17DFE6D67EA3}" type="pres">
      <dgm:prSet presAssocID="{AA1F9773-B316-49D0-AA66-E6BF5EAEB185}" presName="desTx" presStyleLbl="revTx" presStyleIdx="3" presStyleCnt="16">
        <dgm:presLayoutVars/>
      </dgm:prSet>
      <dgm:spPr/>
    </dgm:pt>
    <dgm:pt modelId="{DF89B056-9089-492D-B7D2-406A79A3FA35}" type="pres">
      <dgm:prSet presAssocID="{B76A428C-97C5-4D5F-AF39-EF23B61A5C4E}" presName="sibTrans" presStyleCnt="0"/>
      <dgm:spPr/>
    </dgm:pt>
    <dgm:pt modelId="{041BF188-98C1-4951-838E-303F4A51D6C1}" type="pres">
      <dgm:prSet presAssocID="{BF414AC6-E920-4D03-8ED2-F356325132F7}" presName="compNode" presStyleCnt="0"/>
      <dgm:spPr/>
    </dgm:pt>
    <dgm:pt modelId="{11E3AA38-D854-4BE5-B869-FE94E4DD6F56}" type="pres">
      <dgm:prSet presAssocID="{BF414AC6-E920-4D03-8ED2-F356325132F7}" presName="bgRect" presStyleLbl="bgShp" presStyleIdx="2" presStyleCnt="8"/>
      <dgm:spPr/>
    </dgm:pt>
    <dgm:pt modelId="{0634EF46-53B0-4059-B97A-12A1C32D5445}" type="pres">
      <dgm:prSet presAssocID="{BF414AC6-E920-4D03-8ED2-F356325132F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CEDEA90-0E35-435D-9273-109D98B49A1C}" type="pres">
      <dgm:prSet presAssocID="{BF414AC6-E920-4D03-8ED2-F356325132F7}" presName="spaceRect" presStyleCnt="0"/>
      <dgm:spPr/>
    </dgm:pt>
    <dgm:pt modelId="{1772CDD9-E7B9-4215-93DF-1241C30B6004}" type="pres">
      <dgm:prSet presAssocID="{BF414AC6-E920-4D03-8ED2-F356325132F7}" presName="parTx" presStyleLbl="revTx" presStyleIdx="4" presStyleCnt="16">
        <dgm:presLayoutVars>
          <dgm:chMax val="0"/>
          <dgm:chPref val="0"/>
        </dgm:presLayoutVars>
      </dgm:prSet>
      <dgm:spPr/>
    </dgm:pt>
    <dgm:pt modelId="{366CF406-38F2-4460-99DD-FCA48D73BF8F}" type="pres">
      <dgm:prSet presAssocID="{BF414AC6-E920-4D03-8ED2-F356325132F7}" presName="desTx" presStyleLbl="revTx" presStyleIdx="5" presStyleCnt="16">
        <dgm:presLayoutVars/>
      </dgm:prSet>
      <dgm:spPr/>
    </dgm:pt>
    <dgm:pt modelId="{1349497D-BD06-4EAC-B7F8-DDDBF01EC78B}" type="pres">
      <dgm:prSet presAssocID="{1E18D452-C1D4-4362-90F4-8F58B1FE4201}" presName="sibTrans" presStyleCnt="0"/>
      <dgm:spPr/>
    </dgm:pt>
    <dgm:pt modelId="{60B5BB70-3609-4C3D-ACAB-1CC62329163F}" type="pres">
      <dgm:prSet presAssocID="{7DA957C1-3ABD-49C7-8041-253CA673F2B4}" presName="compNode" presStyleCnt="0"/>
      <dgm:spPr/>
    </dgm:pt>
    <dgm:pt modelId="{AD2C4549-28FE-4F40-A5EC-F676FBC6DA46}" type="pres">
      <dgm:prSet presAssocID="{7DA957C1-3ABD-49C7-8041-253CA673F2B4}" presName="bgRect" presStyleLbl="bgShp" presStyleIdx="3" presStyleCnt="8" custLinFactNeighborY="-18963"/>
      <dgm:spPr/>
    </dgm:pt>
    <dgm:pt modelId="{231A8928-881D-4656-9EF8-88CD99693BD8}" type="pres">
      <dgm:prSet presAssocID="{7DA957C1-3ABD-49C7-8041-253CA673F2B4}" presName="iconRect" presStyleLbl="node1" presStyleIdx="3" presStyleCnt="8" custLinFactNeighborY="-368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FA9B3F-2486-4D8E-987C-B535943C22F4}" type="pres">
      <dgm:prSet presAssocID="{7DA957C1-3ABD-49C7-8041-253CA673F2B4}" presName="spaceRect" presStyleCnt="0"/>
      <dgm:spPr/>
    </dgm:pt>
    <dgm:pt modelId="{80C6AFE9-4D36-48B2-9E8F-C86E3C3B46B3}" type="pres">
      <dgm:prSet presAssocID="{7DA957C1-3ABD-49C7-8041-253CA673F2B4}" presName="parTx" presStyleLbl="revTx" presStyleIdx="6" presStyleCnt="16" custLinFactNeighborY="-20590">
        <dgm:presLayoutVars>
          <dgm:chMax val="0"/>
          <dgm:chPref val="0"/>
        </dgm:presLayoutVars>
      </dgm:prSet>
      <dgm:spPr/>
    </dgm:pt>
    <dgm:pt modelId="{344C50E4-E91B-4A0B-95F4-9E3993C66B38}" type="pres">
      <dgm:prSet presAssocID="{7DA957C1-3ABD-49C7-8041-253CA673F2B4}" presName="desTx" presStyleLbl="revTx" presStyleIdx="7" presStyleCnt="16" custLinFactNeighborY="-20268">
        <dgm:presLayoutVars/>
      </dgm:prSet>
      <dgm:spPr/>
    </dgm:pt>
    <dgm:pt modelId="{A261061C-5EFC-4A1F-91D2-FAE5044482F6}" type="pres">
      <dgm:prSet presAssocID="{EEA9B053-4F13-4F62-B0F8-D8EDD9B6C6BA}" presName="sibTrans" presStyleCnt="0"/>
      <dgm:spPr/>
    </dgm:pt>
    <dgm:pt modelId="{674989C3-1B1A-4F41-86B6-9C5532B2C296}" type="pres">
      <dgm:prSet presAssocID="{4A06B226-E85A-4D16-A2A3-896B429F5073}" presName="compNode" presStyleCnt="0"/>
      <dgm:spPr/>
    </dgm:pt>
    <dgm:pt modelId="{A5D2838E-B6BC-4146-B65E-1D3025C2425E}" type="pres">
      <dgm:prSet presAssocID="{4A06B226-E85A-4D16-A2A3-896B429F5073}" presName="bgRect" presStyleLbl="bgShp" presStyleIdx="4" presStyleCnt="8" custLinFactNeighborY="15764"/>
      <dgm:spPr/>
    </dgm:pt>
    <dgm:pt modelId="{4BC50C1E-C567-4D59-BEF1-6832D571DB2E}" type="pres">
      <dgm:prSet presAssocID="{4A06B226-E85A-4D16-A2A3-896B429F5073}" presName="iconRect" presStyleLbl="node1" presStyleIdx="4" presStyleCnt="8" custLinFactNeighborY="2865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4655C91-241A-4BEF-97B7-22E7ABC220B6}" type="pres">
      <dgm:prSet presAssocID="{4A06B226-E85A-4D16-A2A3-896B429F5073}" presName="spaceRect" presStyleCnt="0"/>
      <dgm:spPr/>
    </dgm:pt>
    <dgm:pt modelId="{09A17A50-CED7-4A1F-AB34-2539E1F77053}" type="pres">
      <dgm:prSet presAssocID="{4A06B226-E85A-4D16-A2A3-896B429F5073}" presName="parTx" presStyleLbl="revTx" presStyleIdx="8" presStyleCnt="16" custLinFactNeighborY="10295">
        <dgm:presLayoutVars>
          <dgm:chMax val="0"/>
          <dgm:chPref val="0"/>
        </dgm:presLayoutVars>
      </dgm:prSet>
      <dgm:spPr/>
    </dgm:pt>
    <dgm:pt modelId="{05959A50-4307-418B-849E-C5BB8FF94DAE}" type="pres">
      <dgm:prSet presAssocID="{4A06B226-E85A-4D16-A2A3-896B429F5073}" presName="desTx" presStyleLbl="revTx" presStyleIdx="9" presStyleCnt="16" custLinFactNeighborY="13512">
        <dgm:presLayoutVars/>
      </dgm:prSet>
      <dgm:spPr/>
    </dgm:pt>
    <dgm:pt modelId="{E9B076C3-7781-4448-A2E6-7E14AA4A2307}" type="pres">
      <dgm:prSet presAssocID="{EC09A67D-98FA-4B25-A90E-B430609181F4}" presName="sibTrans" presStyleCnt="0"/>
      <dgm:spPr/>
    </dgm:pt>
    <dgm:pt modelId="{CFA5B456-4770-4CAA-BE09-3E47D8323FDC}" type="pres">
      <dgm:prSet presAssocID="{FDF65A26-BD0B-4160-BF38-C1D1D9F34A52}" presName="compNode" presStyleCnt="0"/>
      <dgm:spPr/>
    </dgm:pt>
    <dgm:pt modelId="{DEE68336-6F63-443C-9E0F-F4CB280E77DC}" type="pres">
      <dgm:prSet presAssocID="{FDF65A26-BD0B-4160-BF38-C1D1D9F34A52}" presName="bgRect" presStyleLbl="bgShp" presStyleIdx="5" presStyleCnt="8"/>
      <dgm:spPr/>
    </dgm:pt>
    <dgm:pt modelId="{F0C10ECD-7709-4CA6-AC23-6D9600292C95}" type="pres">
      <dgm:prSet presAssocID="{FDF65A26-BD0B-4160-BF38-C1D1D9F34A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252A750-0E0D-432A-994B-E3A18A30B70E}" type="pres">
      <dgm:prSet presAssocID="{FDF65A26-BD0B-4160-BF38-C1D1D9F34A52}" presName="spaceRect" presStyleCnt="0"/>
      <dgm:spPr/>
    </dgm:pt>
    <dgm:pt modelId="{2EEB3E7B-2461-41B2-9E32-62A0D2240574}" type="pres">
      <dgm:prSet presAssocID="{FDF65A26-BD0B-4160-BF38-C1D1D9F34A52}" presName="parTx" presStyleLbl="revTx" presStyleIdx="10" presStyleCnt="16">
        <dgm:presLayoutVars>
          <dgm:chMax val="0"/>
          <dgm:chPref val="0"/>
        </dgm:presLayoutVars>
      </dgm:prSet>
      <dgm:spPr/>
    </dgm:pt>
    <dgm:pt modelId="{57E9F134-BA79-4954-8FB8-EB2C312D4C88}" type="pres">
      <dgm:prSet presAssocID="{FDF65A26-BD0B-4160-BF38-C1D1D9F34A52}" presName="desTx" presStyleLbl="revTx" presStyleIdx="11" presStyleCnt="16">
        <dgm:presLayoutVars/>
      </dgm:prSet>
      <dgm:spPr/>
    </dgm:pt>
    <dgm:pt modelId="{D09D88B3-407F-4D1B-80EC-0CC3B1DCD034}" type="pres">
      <dgm:prSet presAssocID="{3E0C2C6A-25AE-4F0F-950F-A10EAF7429CA}" presName="sibTrans" presStyleCnt="0"/>
      <dgm:spPr/>
    </dgm:pt>
    <dgm:pt modelId="{79A7B9B8-B9D5-4A19-BE7F-D6E1C012FB73}" type="pres">
      <dgm:prSet presAssocID="{23B5F2E6-D04C-448E-A162-2B2E06E29368}" presName="compNode" presStyleCnt="0"/>
      <dgm:spPr/>
    </dgm:pt>
    <dgm:pt modelId="{986E1A5B-6B2C-4152-912D-16DF0C532C67}" type="pres">
      <dgm:prSet presAssocID="{23B5F2E6-D04C-448E-A162-2B2E06E29368}" presName="bgRect" presStyleLbl="bgShp" presStyleIdx="6" presStyleCnt="8"/>
      <dgm:spPr/>
    </dgm:pt>
    <dgm:pt modelId="{0172A0C0-5FF6-426C-9CB4-4B00A4E1310D}" type="pres">
      <dgm:prSet presAssocID="{23B5F2E6-D04C-448E-A162-2B2E06E293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21E71-F1C5-4E73-A742-B4BCFC5E27CD}" type="pres">
      <dgm:prSet presAssocID="{23B5F2E6-D04C-448E-A162-2B2E06E29368}" presName="spaceRect" presStyleCnt="0"/>
      <dgm:spPr/>
    </dgm:pt>
    <dgm:pt modelId="{3FAC94EC-8342-401E-BA20-7264DB26A7C5}" type="pres">
      <dgm:prSet presAssocID="{23B5F2E6-D04C-448E-A162-2B2E06E29368}" presName="parTx" presStyleLbl="revTx" presStyleIdx="12" presStyleCnt="16">
        <dgm:presLayoutVars>
          <dgm:chMax val="0"/>
          <dgm:chPref val="0"/>
        </dgm:presLayoutVars>
      </dgm:prSet>
      <dgm:spPr/>
    </dgm:pt>
    <dgm:pt modelId="{A5148433-50EE-428F-8817-10300F435619}" type="pres">
      <dgm:prSet presAssocID="{23B5F2E6-D04C-448E-A162-2B2E06E29368}" presName="desTx" presStyleLbl="revTx" presStyleIdx="13" presStyleCnt="16">
        <dgm:presLayoutVars/>
      </dgm:prSet>
      <dgm:spPr/>
    </dgm:pt>
    <dgm:pt modelId="{86FCE3EF-BD3F-4860-BE00-04F89A97F5A6}" type="pres">
      <dgm:prSet presAssocID="{71E3A5C1-54B5-4622-93E7-2A743A8DCE95}" presName="sibTrans" presStyleCnt="0"/>
      <dgm:spPr/>
    </dgm:pt>
    <dgm:pt modelId="{89FABCEE-C8D4-4E76-B240-855E2E6A3422}" type="pres">
      <dgm:prSet presAssocID="{06C61C68-E065-4E5B-97DB-30B38297613D}" presName="compNode" presStyleCnt="0"/>
      <dgm:spPr/>
    </dgm:pt>
    <dgm:pt modelId="{EFEF660A-9F45-4835-B608-4F0BD4D8A8D3}" type="pres">
      <dgm:prSet presAssocID="{06C61C68-E065-4E5B-97DB-30B38297613D}" presName="bgRect" presStyleLbl="bgShp" presStyleIdx="7" presStyleCnt="8"/>
      <dgm:spPr/>
    </dgm:pt>
    <dgm:pt modelId="{20B9433B-1AAD-425C-8DB6-F86C30EE633A}" type="pres">
      <dgm:prSet presAssocID="{06C61C68-E065-4E5B-97DB-30B3829761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6857B6-2A78-4F1D-8A34-B9E0A86012AC}" type="pres">
      <dgm:prSet presAssocID="{06C61C68-E065-4E5B-97DB-30B38297613D}" presName="spaceRect" presStyleCnt="0"/>
      <dgm:spPr/>
    </dgm:pt>
    <dgm:pt modelId="{7A05D428-D09A-47A0-B237-CD71C2649452}" type="pres">
      <dgm:prSet presAssocID="{06C61C68-E065-4E5B-97DB-30B38297613D}" presName="parTx" presStyleLbl="revTx" presStyleIdx="14" presStyleCnt="16">
        <dgm:presLayoutVars>
          <dgm:chMax val="0"/>
          <dgm:chPref val="0"/>
        </dgm:presLayoutVars>
      </dgm:prSet>
      <dgm:spPr/>
    </dgm:pt>
    <dgm:pt modelId="{40248725-C071-4B23-B3D0-194311691C00}" type="pres">
      <dgm:prSet presAssocID="{06C61C68-E065-4E5B-97DB-30B38297613D}" presName="desTx" presStyleLbl="revTx" presStyleIdx="15" presStyleCnt="16">
        <dgm:presLayoutVars/>
      </dgm:prSet>
      <dgm:spPr/>
    </dgm:pt>
  </dgm:ptLst>
  <dgm:cxnLst>
    <dgm:cxn modelId="{1E39C700-9E6E-455C-AADF-1BBD87783DC3}" type="presOf" srcId="{FDF65A26-BD0B-4160-BF38-C1D1D9F34A52}" destId="{2EEB3E7B-2461-41B2-9E32-62A0D2240574}" srcOrd="0" destOrd="0" presId="urn:microsoft.com/office/officeart/2018/2/layout/IconVerticalSolidList"/>
    <dgm:cxn modelId="{BF7FED01-265B-4E79-A3DE-1A1D067A7910}" type="presOf" srcId="{06C61C68-E065-4E5B-97DB-30B38297613D}" destId="{7A05D428-D09A-47A0-B237-CD71C2649452}" srcOrd="0" destOrd="0" presId="urn:microsoft.com/office/officeart/2018/2/layout/IconVerticalSolidList"/>
    <dgm:cxn modelId="{7E081B07-922D-48A3-B850-5CBCEAB2A460}" type="presOf" srcId="{5209B1C4-B5FB-4975-9478-0464B881138F}" destId="{7492327A-86AF-48DE-B18E-48540F3A6F1B}" srcOrd="0" destOrd="0" presId="urn:microsoft.com/office/officeart/2018/2/layout/IconVerticalSolidList"/>
    <dgm:cxn modelId="{597B271B-C05A-4E4D-8382-9C68E8BE10D3}" type="presOf" srcId="{ABD1FF1C-87F4-403C-88C9-F13BCA4AD6CE}" destId="{57E9F134-BA79-4954-8FB8-EB2C312D4C88}" srcOrd="0" destOrd="0" presId="urn:microsoft.com/office/officeart/2018/2/layout/IconVerticalSolidList"/>
    <dgm:cxn modelId="{F8D89D2F-1C71-432D-A35C-5F7016D6E3F3}" type="presOf" srcId="{99F2146D-E5BA-4C21-894C-3E31DAFF6410}" destId="{5147EB3D-3B3F-4E76-A71D-17DFE6D67EA3}" srcOrd="0" destOrd="0" presId="urn:microsoft.com/office/officeart/2018/2/layout/IconVerticalSolidList"/>
    <dgm:cxn modelId="{3C45F12F-9B0C-402B-97C5-B8C8F951760E}" srcId="{06C61C68-E065-4E5B-97DB-30B38297613D}" destId="{B8019DFF-FF03-4316-A7EF-0B44A5589ADC}" srcOrd="0" destOrd="0" parTransId="{5F146FB9-1854-4A35-931D-A3C4376FD65A}" sibTransId="{04CF77B0-987C-46BA-B92D-3D8019731191}"/>
    <dgm:cxn modelId="{73346533-9734-4E32-8B69-6C2CC734A30F}" type="presOf" srcId="{0F610E57-D5E4-4091-B0B0-03004518D50C}" destId="{A5148433-50EE-428F-8817-10300F435619}" srcOrd="0" destOrd="0" presId="urn:microsoft.com/office/officeart/2018/2/layout/IconVerticalSolidList"/>
    <dgm:cxn modelId="{5BA63D39-872B-4C08-ABD1-68AC09708CD0}" type="presOf" srcId="{C9CF57E7-F367-48DF-8393-0BD50A788267}" destId="{05959A50-4307-418B-849E-C5BB8FF94DAE}" srcOrd="0" destOrd="0" presId="urn:microsoft.com/office/officeart/2018/2/layout/IconVerticalSolidList"/>
    <dgm:cxn modelId="{3E236A39-8DDC-49C3-9910-DA96BB7DFEA9}" srcId="{EC7EEE04-9891-4BB8-8EBC-A35E2BEB2213}" destId="{7DA957C1-3ABD-49C7-8041-253CA673F2B4}" srcOrd="3" destOrd="0" parTransId="{96A8A5CC-E573-4A7C-8131-A75F608053F0}" sibTransId="{EEA9B053-4F13-4F62-B0F8-D8EDD9B6C6BA}"/>
    <dgm:cxn modelId="{82658D3F-2DE9-49CE-88CE-711E42C9B876}" srcId="{EC7EEE04-9891-4BB8-8EBC-A35E2BEB2213}" destId="{FDF65A26-BD0B-4160-BF38-C1D1D9F34A52}" srcOrd="5" destOrd="0" parTransId="{D0BA2D7D-0338-4FAA-A370-100C7EA1CFC8}" sibTransId="{3E0C2C6A-25AE-4F0F-950F-A10EAF7429CA}"/>
    <dgm:cxn modelId="{B4075447-6EA9-49A4-B1B6-0D6AF31A9B8E}" srcId="{EC7EEE04-9891-4BB8-8EBC-A35E2BEB2213}" destId="{AA1F9773-B316-49D0-AA66-E6BF5EAEB185}" srcOrd="1" destOrd="0" parTransId="{CAC00716-D068-4BC0-8EC1-53000F0BB969}" sibTransId="{B76A428C-97C5-4D5F-AF39-EF23B61A5C4E}"/>
    <dgm:cxn modelId="{93390149-B5F6-4BEC-B1AF-9F2E59609275}" srcId="{5209B1C4-B5FB-4975-9478-0464B881138F}" destId="{B3384496-382F-4ADA-B0F4-F08DB20ABDA5}" srcOrd="0" destOrd="0" parTransId="{A4993183-8FA7-4741-9926-B23BE9737B23}" sibTransId="{A7473254-66E0-4BBF-A821-EE8FE6EB8B45}"/>
    <dgm:cxn modelId="{EE8B3150-E5AF-40E8-B49D-7313BB873F08}" type="presOf" srcId="{B8019DFF-FF03-4316-A7EF-0B44A5589ADC}" destId="{40248725-C071-4B23-B3D0-194311691C00}" srcOrd="0" destOrd="0" presId="urn:microsoft.com/office/officeart/2018/2/layout/IconVerticalSolidList"/>
    <dgm:cxn modelId="{EDE5C763-7B84-4366-9DDE-0801D994571B}" srcId="{EC7EEE04-9891-4BB8-8EBC-A35E2BEB2213}" destId="{5209B1C4-B5FB-4975-9478-0464B881138F}" srcOrd="0" destOrd="0" parTransId="{57719E56-48FA-41F2-8FA6-3DC0B89D3745}" sibTransId="{AF88BF0E-156C-4748-82D5-C1B9A5EA8A42}"/>
    <dgm:cxn modelId="{216D3167-5B05-42DF-A476-19C4A53338DA}" srcId="{EC7EEE04-9891-4BB8-8EBC-A35E2BEB2213}" destId="{23B5F2E6-D04C-448E-A162-2B2E06E29368}" srcOrd="6" destOrd="0" parTransId="{52C78E76-C32B-43E8-B4EB-53A4D406A314}" sibTransId="{71E3A5C1-54B5-4622-93E7-2A743A8DCE95}"/>
    <dgm:cxn modelId="{1AF8EC67-04FF-4594-A2B9-E8B40D8DCE2F}" srcId="{EC7EEE04-9891-4BB8-8EBC-A35E2BEB2213}" destId="{BF414AC6-E920-4D03-8ED2-F356325132F7}" srcOrd="2" destOrd="0" parTransId="{8B6B101D-8043-45C7-868E-D52ACEC6E12B}" sibTransId="{1E18D452-C1D4-4362-90F4-8F58B1FE4201}"/>
    <dgm:cxn modelId="{0443BF7C-DD66-47C2-A03D-FAEBA3B55B73}" type="presOf" srcId="{BF414AC6-E920-4D03-8ED2-F356325132F7}" destId="{1772CDD9-E7B9-4215-93DF-1241C30B6004}" srcOrd="0" destOrd="0" presId="urn:microsoft.com/office/officeart/2018/2/layout/IconVerticalSolidList"/>
    <dgm:cxn modelId="{59815884-6E1F-435C-8453-0EA985FBED65}" srcId="{23B5F2E6-D04C-448E-A162-2B2E06E29368}" destId="{0F610E57-D5E4-4091-B0B0-03004518D50C}" srcOrd="0" destOrd="0" parTransId="{799B351E-44DE-44C8-83C1-AF5681DB9842}" sibTransId="{27C4D539-014E-4394-8027-17483045D1B8}"/>
    <dgm:cxn modelId="{160B7A85-EC47-4845-95AC-617F670E1039}" srcId="{7DA957C1-3ABD-49C7-8041-253CA673F2B4}" destId="{B1C3BE3F-4F1F-45CE-8C01-453FB54B6FF8}" srcOrd="0" destOrd="0" parTransId="{2CBBFB3B-2708-4DD5-A72D-6261A6440DBC}" sibTransId="{FBD2E629-C3C9-461C-AEE4-0A81DCDA869D}"/>
    <dgm:cxn modelId="{22FA6B86-E980-4619-B722-A19441BCCD27}" srcId="{BF414AC6-E920-4D03-8ED2-F356325132F7}" destId="{744AB362-1C9B-4E35-8D7D-C2945847A96C}" srcOrd="0" destOrd="0" parTransId="{B301DC16-E53F-4A8B-AFA4-29510DE4FBA8}" sibTransId="{CE68F2BD-29BA-48F9-B13C-2EFC283F47E4}"/>
    <dgm:cxn modelId="{26916888-318D-4C4D-94CD-9E674576A49A}" type="presOf" srcId="{4A06B226-E85A-4D16-A2A3-896B429F5073}" destId="{09A17A50-CED7-4A1F-AB34-2539E1F77053}" srcOrd="0" destOrd="0" presId="urn:microsoft.com/office/officeart/2018/2/layout/IconVerticalSolidList"/>
    <dgm:cxn modelId="{2F805DA2-7B5A-4FA7-9EDB-A3C97E95D148}" type="presOf" srcId="{23B5F2E6-D04C-448E-A162-2B2E06E29368}" destId="{3FAC94EC-8342-401E-BA20-7264DB26A7C5}" srcOrd="0" destOrd="0" presId="urn:microsoft.com/office/officeart/2018/2/layout/IconVerticalSolidList"/>
    <dgm:cxn modelId="{9BAA19AD-FD9E-441F-879D-E2D9A3ABB6DB}" srcId="{FDF65A26-BD0B-4160-BF38-C1D1D9F34A52}" destId="{ABD1FF1C-87F4-403C-88C9-F13BCA4AD6CE}" srcOrd="0" destOrd="0" parTransId="{D2C9B8FA-9161-45D8-BB43-CE0118D598BE}" sibTransId="{98EAD93B-5CB0-4B56-8A76-C327BC7F8608}"/>
    <dgm:cxn modelId="{775EF0C0-DFDC-4A6C-A8FA-90FA59C86C2F}" srcId="{4A06B226-E85A-4D16-A2A3-896B429F5073}" destId="{C9CF57E7-F367-48DF-8393-0BD50A788267}" srcOrd="0" destOrd="0" parTransId="{43056500-9F4C-4AD0-8642-E0B61582E02E}" sibTransId="{53C0A5C7-DFB5-42F0-9B5B-9620D16A1929}"/>
    <dgm:cxn modelId="{5BF556C4-C19F-424C-84B9-FDB8CCCE7858}" type="presOf" srcId="{7DA957C1-3ABD-49C7-8041-253CA673F2B4}" destId="{80C6AFE9-4D36-48B2-9E8F-C86E3C3B46B3}" srcOrd="0" destOrd="0" presId="urn:microsoft.com/office/officeart/2018/2/layout/IconVerticalSolidList"/>
    <dgm:cxn modelId="{452E89CB-DCB3-490B-9983-77397A8E6567}" srcId="{EC7EEE04-9891-4BB8-8EBC-A35E2BEB2213}" destId="{4A06B226-E85A-4D16-A2A3-896B429F5073}" srcOrd="4" destOrd="0" parTransId="{4CF7EA90-B83D-41A2-80B6-0935767E56A1}" sibTransId="{EC09A67D-98FA-4B25-A90E-B430609181F4}"/>
    <dgm:cxn modelId="{4A13AAD2-4D6E-42FA-8381-C436C9EF754C}" type="presOf" srcId="{B3384496-382F-4ADA-B0F4-F08DB20ABDA5}" destId="{56A5DF2B-81A2-4A9F-9F85-8C1C048A3248}" srcOrd="0" destOrd="0" presId="urn:microsoft.com/office/officeart/2018/2/layout/IconVerticalSolidList"/>
    <dgm:cxn modelId="{7EA721E0-6C50-4A98-B95A-A6FDF90AF2FB}" srcId="{AA1F9773-B316-49D0-AA66-E6BF5EAEB185}" destId="{99F2146D-E5BA-4C21-894C-3E31DAFF6410}" srcOrd="0" destOrd="0" parTransId="{0DD1F55C-B92C-42A5-AA06-55C6B91524B3}" sibTransId="{C06D7AA7-17F9-4953-9E10-EE76B990DB8C}"/>
    <dgm:cxn modelId="{E994F6E4-7347-4F56-BA8E-D759B48A9B91}" srcId="{EC7EEE04-9891-4BB8-8EBC-A35E2BEB2213}" destId="{06C61C68-E065-4E5B-97DB-30B38297613D}" srcOrd="7" destOrd="0" parTransId="{66289523-1D1E-4212-AB76-4D275BA71E03}" sibTransId="{56EE4C40-CEAC-40E1-9288-5E9135DE2BAB}"/>
    <dgm:cxn modelId="{EC6761EC-5D09-4880-A00A-B91DB61B7850}" type="presOf" srcId="{B1C3BE3F-4F1F-45CE-8C01-453FB54B6FF8}" destId="{344C50E4-E91B-4A0B-95F4-9E3993C66B38}" srcOrd="0" destOrd="0" presId="urn:microsoft.com/office/officeart/2018/2/layout/IconVerticalSolidList"/>
    <dgm:cxn modelId="{BA41F0F0-ADA5-4ABE-B96A-FE2095C9F684}" type="presOf" srcId="{744AB362-1C9B-4E35-8D7D-C2945847A96C}" destId="{366CF406-38F2-4460-99DD-FCA48D73BF8F}" srcOrd="0" destOrd="0" presId="urn:microsoft.com/office/officeart/2018/2/layout/IconVerticalSolidList"/>
    <dgm:cxn modelId="{6BA904F7-8524-4A95-986C-5FAF68F42747}" type="presOf" srcId="{EC7EEE04-9891-4BB8-8EBC-A35E2BEB2213}" destId="{5ED015F7-F86F-4655-90B1-C9B626E085F5}" srcOrd="0" destOrd="0" presId="urn:microsoft.com/office/officeart/2018/2/layout/IconVerticalSolidList"/>
    <dgm:cxn modelId="{BEAD08F9-18C4-4D6C-B47D-2D108AB1950D}" type="presOf" srcId="{AA1F9773-B316-49D0-AA66-E6BF5EAEB185}" destId="{B23D7251-6545-4EE8-8A34-5E58018B47BD}" srcOrd="0" destOrd="0" presId="urn:microsoft.com/office/officeart/2018/2/layout/IconVerticalSolidList"/>
    <dgm:cxn modelId="{43D121C2-03A7-4BE3-BB04-D31DA2623AF5}" type="presParOf" srcId="{5ED015F7-F86F-4655-90B1-C9B626E085F5}" destId="{1EC280DC-0412-4EF1-9AC2-73A10AB26973}" srcOrd="0" destOrd="0" presId="urn:microsoft.com/office/officeart/2018/2/layout/IconVerticalSolidList"/>
    <dgm:cxn modelId="{316654A2-1E24-40E4-BAE5-76F5E1657290}" type="presParOf" srcId="{1EC280DC-0412-4EF1-9AC2-73A10AB26973}" destId="{580015D8-DA51-4D17-B842-EE7A3E1C7229}" srcOrd="0" destOrd="0" presId="urn:microsoft.com/office/officeart/2018/2/layout/IconVerticalSolidList"/>
    <dgm:cxn modelId="{58FCC801-94A5-4D61-B217-82C189EE32AE}" type="presParOf" srcId="{1EC280DC-0412-4EF1-9AC2-73A10AB26973}" destId="{2595ED23-3B2A-4405-A301-C43771431DA5}" srcOrd="1" destOrd="0" presId="urn:microsoft.com/office/officeart/2018/2/layout/IconVerticalSolidList"/>
    <dgm:cxn modelId="{38A692F2-4FEA-493E-B245-F2D75E32BEAE}" type="presParOf" srcId="{1EC280DC-0412-4EF1-9AC2-73A10AB26973}" destId="{15E812C0-239B-4165-8AF3-FAA05F75AF17}" srcOrd="2" destOrd="0" presId="urn:microsoft.com/office/officeart/2018/2/layout/IconVerticalSolidList"/>
    <dgm:cxn modelId="{241AA59A-BE50-4933-A97C-5F51707A1299}" type="presParOf" srcId="{1EC280DC-0412-4EF1-9AC2-73A10AB26973}" destId="{7492327A-86AF-48DE-B18E-48540F3A6F1B}" srcOrd="3" destOrd="0" presId="urn:microsoft.com/office/officeart/2018/2/layout/IconVerticalSolidList"/>
    <dgm:cxn modelId="{FF3DFCE6-554F-4E38-B337-AD399B073995}" type="presParOf" srcId="{1EC280DC-0412-4EF1-9AC2-73A10AB26973}" destId="{56A5DF2B-81A2-4A9F-9F85-8C1C048A3248}" srcOrd="4" destOrd="0" presId="urn:microsoft.com/office/officeart/2018/2/layout/IconVerticalSolidList"/>
    <dgm:cxn modelId="{F80357B9-3904-4C36-A614-A555A1007AD0}" type="presParOf" srcId="{5ED015F7-F86F-4655-90B1-C9B626E085F5}" destId="{9222D21E-D73F-4952-9A21-54EBD5F5063C}" srcOrd="1" destOrd="0" presId="urn:microsoft.com/office/officeart/2018/2/layout/IconVerticalSolidList"/>
    <dgm:cxn modelId="{4A78BD88-ADCE-4479-A12A-A4EE547EC854}" type="presParOf" srcId="{5ED015F7-F86F-4655-90B1-C9B626E085F5}" destId="{B436F8C7-11A8-4B9D-92C2-2CF8E9603474}" srcOrd="2" destOrd="0" presId="urn:microsoft.com/office/officeart/2018/2/layout/IconVerticalSolidList"/>
    <dgm:cxn modelId="{21ADC6BD-14D5-426C-8F3A-80858C9D445F}" type="presParOf" srcId="{B436F8C7-11A8-4B9D-92C2-2CF8E9603474}" destId="{C540B246-4636-47AE-95DA-CF7833E3A2C8}" srcOrd="0" destOrd="0" presId="urn:microsoft.com/office/officeart/2018/2/layout/IconVerticalSolidList"/>
    <dgm:cxn modelId="{54FD1C80-7392-48CA-BF1C-FF7451F15899}" type="presParOf" srcId="{B436F8C7-11A8-4B9D-92C2-2CF8E9603474}" destId="{D0EFB7EB-0CF5-4927-9BA4-32BDAAA5174A}" srcOrd="1" destOrd="0" presId="urn:microsoft.com/office/officeart/2018/2/layout/IconVerticalSolidList"/>
    <dgm:cxn modelId="{50E7EA54-A122-4D80-A064-C2EB917702E6}" type="presParOf" srcId="{B436F8C7-11A8-4B9D-92C2-2CF8E9603474}" destId="{9C3963E9-5825-4612-A762-0A8C036D07A4}" srcOrd="2" destOrd="0" presId="urn:microsoft.com/office/officeart/2018/2/layout/IconVerticalSolidList"/>
    <dgm:cxn modelId="{D2637CC7-42E5-443F-BE74-CCF52AB5A0BC}" type="presParOf" srcId="{B436F8C7-11A8-4B9D-92C2-2CF8E9603474}" destId="{B23D7251-6545-4EE8-8A34-5E58018B47BD}" srcOrd="3" destOrd="0" presId="urn:microsoft.com/office/officeart/2018/2/layout/IconVerticalSolidList"/>
    <dgm:cxn modelId="{23414C11-178C-4992-AD83-B4B54B034566}" type="presParOf" srcId="{B436F8C7-11A8-4B9D-92C2-2CF8E9603474}" destId="{5147EB3D-3B3F-4E76-A71D-17DFE6D67EA3}" srcOrd="4" destOrd="0" presId="urn:microsoft.com/office/officeart/2018/2/layout/IconVerticalSolidList"/>
    <dgm:cxn modelId="{F6A68778-2A03-455F-B52E-C69F4D8F45D4}" type="presParOf" srcId="{5ED015F7-F86F-4655-90B1-C9B626E085F5}" destId="{DF89B056-9089-492D-B7D2-406A79A3FA35}" srcOrd="3" destOrd="0" presId="urn:microsoft.com/office/officeart/2018/2/layout/IconVerticalSolidList"/>
    <dgm:cxn modelId="{86735773-D168-4381-B2DE-230370ADF5BC}" type="presParOf" srcId="{5ED015F7-F86F-4655-90B1-C9B626E085F5}" destId="{041BF188-98C1-4951-838E-303F4A51D6C1}" srcOrd="4" destOrd="0" presId="urn:microsoft.com/office/officeart/2018/2/layout/IconVerticalSolidList"/>
    <dgm:cxn modelId="{EB1C5568-A562-400D-B618-1A3370ECC420}" type="presParOf" srcId="{041BF188-98C1-4951-838E-303F4A51D6C1}" destId="{11E3AA38-D854-4BE5-B869-FE94E4DD6F56}" srcOrd="0" destOrd="0" presId="urn:microsoft.com/office/officeart/2018/2/layout/IconVerticalSolidList"/>
    <dgm:cxn modelId="{45F2E50B-FA53-4E2C-8D0D-3895B2E48A2B}" type="presParOf" srcId="{041BF188-98C1-4951-838E-303F4A51D6C1}" destId="{0634EF46-53B0-4059-B97A-12A1C32D5445}" srcOrd="1" destOrd="0" presId="urn:microsoft.com/office/officeart/2018/2/layout/IconVerticalSolidList"/>
    <dgm:cxn modelId="{1A9A3617-C78F-4295-9E3F-02BDAAA1E3BC}" type="presParOf" srcId="{041BF188-98C1-4951-838E-303F4A51D6C1}" destId="{3CEDEA90-0E35-435D-9273-109D98B49A1C}" srcOrd="2" destOrd="0" presId="urn:microsoft.com/office/officeart/2018/2/layout/IconVerticalSolidList"/>
    <dgm:cxn modelId="{9B0AE026-D686-4CB3-809D-4F1C5F652B2B}" type="presParOf" srcId="{041BF188-98C1-4951-838E-303F4A51D6C1}" destId="{1772CDD9-E7B9-4215-93DF-1241C30B6004}" srcOrd="3" destOrd="0" presId="urn:microsoft.com/office/officeart/2018/2/layout/IconVerticalSolidList"/>
    <dgm:cxn modelId="{6B394885-7E20-4686-B32A-D142119500B6}" type="presParOf" srcId="{041BF188-98C1-4951-838E-303F4A51D6C1}" destId="{366CF406-38F2-4460-99DD-FCA48D73BF8F}" srcOrd="4" destOrd="0" presId="urn:microsoft.com/office/officeart/2018/2/layout/IconVerticalSolidList"/>
    <dgm:cxn modelId="{65EE0115-D448-4F4F-91CF-87F6CCE4F809}" type="presParOf" srcId="{5ED015F7-F86F-4655-90B1-C9B626E085F5}" destId="{1349497D-BD06-4EAC-B7F8-DDDBF01EC78B}" srcOrd="5" destOrd="0" presId="urn:microsoft.com/office/officeart/2018/2/layout/IconVerticalSolidList"/>
    <dgm:cxn modelId="{758FE91D-3148-406E-9798-99D7495ED8AC}" type="presParOf" srcId="{5ED015F7-F86F-4655-90B1-C9B626E085F5}" destId="{60B5BB70-3609-4C3D-ACAB-1CC62329163F}" srcOrd="6" destOrd="0" presId="urn:microsoft.com/office/officeart/2018/2/layout/IconVerticalSolidList"/>
    <dgm:cxn modelId="{65787B80-686F-4A33-8527-B1B7E6BD65E0}" type="presParOf" srcId="{60B5BB70-3609-4C3D-ACAB-1CC62329163F}" destId="{AD2C4549-28FE-4F40-A5EC-F676FBC6DA46}" srcOrd="0" destOrd="0" presId="urn:microsoft.com/office/officeart/2018/2/layout/IconVerticalSolidList"/>
    <dgm:cxn modelId="{DC0A76C8-1E08-49AE-A270-79E990F490C7}" type="presParOf" srcId="{60B5BB70-3609-4C3D-ACAB-1CC62329163F}" destId="{231A8928-881D-4656-9EF8-88CD99693BD8}" srcOrd="1" destOrd="0" presId="urn:microsoft.com/office/officeart/2018/2/layout/IconVerticalSolidList"/>
    <dgm:cxn modelId="{B2BDA549-05F3-40BF-88AB-8C8215031AE0}" type="presParOf" srcId="{60B5BB70-3609-4C3D-ACAB-1CC62329163F}" destId="{83FA9B3F-2486-4D8E-987C-B535943C22F4}" srcOrd="2" destOrd="0" presId="urn:microsoft.com/office/officeart/2018/2/layout/IconVerticalSolidList"/>
    <dgm:cxn modelId="{B0EA185C-7E30-4D7D-BE30-8832D44BDDC7}" type="presParOf" srcId="{60B5BB70-3609-4C3D-ACAB-1CC62329163F}" destId="{80C6AFE9-4D36-48B2-9E8F-C86E3C3B46B3}" srcOrd="3" destOrd="0" presId="urn:microsoft.com/office/officeart/2018/2/layout/IconVerticalSolidList"/>
    <dgm:cxn modelId="{014A4D2D-5F89-490D-970E-3EA3E6E356C3}" type="presParOf" srcId="{60B5BB70-3609-4C3D-ACAB-1CC62329163F}" destId="{344C50E4-E91B-4A0B-95F4-9E3993C66B38}" srcOrd="4" destOrd="0" presId="urn:microsoft.com/office/officeart/2018/2/layout/IconVerticalSolidList"/>
    <dgm:cxn modelId="{E47B982A-2C61-4A3A-895F-C52690EE55AC}" type="presParOf" srcId="{5ED015F7-F86F-4655-90B1-C9B626E085F5}" destId="{A261061C-5EFC-4A1F-91D2-FAE5044482F6}" srcOrd="7" destOrd="0" presId="urn:microsoft.com/office/officeart/2018/2/layout/IconVerticalSolidList"/>
    <dgm:cxn modelId="{45D783D3-9D5F-4195-A863-5D724546EFF8}" type="presParOf" srcId="{5ED015F7-F86F-4655-90B1-C9B626E085F5}" destId="{674989C3-1B1A-4F41-86B6-9C5532B2C296}" srcOrd="8" destOrd="0" presId="urn:microsoft.com/office/officeart/2018/2/layout/IconVerticalSolidList"/>
    <dgm:cxn modelId="{47A244FF-0E6B-4828-BED2-78BDB5AE2B17}" type="presParOf" srcId="{674989C3-1B1A-4F41-86B6-9C5532B2C296}" destId="{A5D2838E-B6BC-4146-B65E-1D3025C2425E}" srcOrd="0" destOrd="0" presId="urn:microsoft.com/office/officeart/2018/2/layout/IconVerticalSolidList"/>
    <dgm:cxn modelId="{A5C80607-DE6B-416D-84D1-4271807A0C84}" type="presParOf" srcId="{674989C3-1B1A-4F41-86B6-9C5532B2C296}" destId="{4BC50C1E-C567-4D59-BEF1-6832D571DB2E}" srcOrd="1" destOrd="0" presId="urn:microsoft.com/office/officeart/2018/2/layout/IconVerticalSolidList"/>
    <dgm:cxn modelId="{4FD4A0A3-61FD-436C-98BF-1C420ED9C6E6}" type="presParOf" srcId="{674989C3-1B1A-4F41-86B6-9C5532B2C296}" destId="{74655C91-241A-4BEF-97B7-22E7ABC220B6}" srcOrd="2" destOrd="0" presId="urn:microsoft.com/office/officeart/2018/2/layout/IconVerticalSolidList"/>
    <dgm:cxn modelId="{8D19E6A3-D158-4BDC-84C4-FDD4A2A2A69B}" type="presParOf" srcId="{674989C3-1B1A-4F41-86B6-9C5532B2C296}" destId="{09A17A50-CED7-4A1F-AB34-2539E1F77053}" srcOrd="3" destOrd="0" presId="urn:microsoft.com/office/officeart/2018/2/layout/IconVerticalSolidList"/>
    <dgm:cxn modelId="{332E5B8D-9D9C-4F7B-8757-8543D3F264BB}" type="presParOf" srcId="{674989C3-1B1A-4F41-86B6-9C5532B2C296}" destId="{05959A50-4307-418B-849E-C5BB8FF94DAE}" srcOrd="4" destOrd="0" presId="urn:microsoft.com/office/officeart/2018/2/layout/IconVerticalSolidList"/>
    <dgm:cxn modelId="{2040B897-8E67-44BD-A2C0-F66F4BE303AA}" type="presParOf" srcId="{5ED015F7-F86F-4655-90B1-C9B626E085F5}" destId="{E9B076C3-7781-4448-A2E6-7E14AA4A2307}" srcOrd="9" destOrd="0" presId="urn:microsoft.com/office/officeart/2018/2/layout/IconVerticalSolidList"/>
    <dgm:cxn modelId="{6BE515C4-8835-4EBF-BC8F-C655848CAA38}" type="presParOf" srcId="{5ED015F7-F86F-4655-90B1-C9B626E085F5}" destId="{CFA5B456-4770-4CAA-BE09-3E47D8323FDC}" srcOrd="10" destOrd="0" presId="urn:microsoft.com/office/officeart/2018/2/layout/IconVerticalSolidList"/>
    <dgm:cxn modelId="{3A1B6175-9960-4ECD-BFE6-CA5AEDD03679}" type="presParOf" srcId="{CFA5B456-4770-4CAA-BE09-3E47D8323FDC}" destId="{DEE68336-6F63-443C-9E0F-F4CB280E77DC}" srcOrd="0" destOrd="0" presId="urn:microsoft.com/office/officeart/2018/2/layout/IconVerticalSolidList"/>
    <dgm:cxn modelId="{B8E5602B-8CA2-48EC-966C-431578D4BF85}" type="presParOf" srcId="{CFA5B456-4770-4CAA-BE09-3E47D8323FDC}" destId="{F0C10ECD-7709-4CA6-AC23-6D9600292C95}" srcOrd="1" destOrd="0" presId="urn:microsoft.com/office/officeart/2018/2/layout/IconVerticalSolidList"/>
    <dgm:cxn modelId="{64D4F0E9-AA0E-485C-B0C0-9EDFB2B38893}" type="presParOf" srcId="{CFA5B456-4770-4CAA-BE09-3E47D8323FDC}" destId="{1252A750-0E0D-432A-994B-E3A18A30B70E}" srcOrd="2" destOrd="0" presId="urn:microsoft.com/office/officeart/2018/2/layout/IconVerticalSolidList"/>
    <dgm:cxn modelId="{E771C7B9-8BB7-43D3-AAC3-43DE4480A325}" type="presParOf" srcId="{CFA5B456-4770-4CAA-BE09-3E47D8323FDC}" destId="{2EEB3E7B-2461-41B2-9E32-62A0D2240574}" srcOrd="3" destOrd="0" presId="urn:microsoft.com/office/officeart/2018/2/layout/IconVerticalSolidList"/>
    <dgm:cxn modelId="{FCC6C9EC-600A-4585-B32E-4D828CF308CA}" type="presParOf" srcId="{CFA5B456-4770-4CAA-BE09-3E47D8323FDC}" destId="{57E9F134-BA79-4954-8FB8-EB2C312D4C88}" srcOrd="4" destOrd="0" presId="urn:microsoft.com/office/officeart/2018/2/layout/IconVerticalSolidList"/>
    <dgm:cxn modelId="{B13730EF-764B-4B69-9F43-ABBFFFB24602}" type="presParOf" srcId="{5ED015F7-F86F-4655-90B1-C9B626E085F5}" destId="{D09D88B3-407F-4D1B-80EC-0CC3B1DCD034}" srcOrd="11" destOrd="0" presId="urn:microsoft.com/office/officeart/2018/2/layout/IconVerticalSolidList"/>
    <dgm:cxn modelId="{097D976E-A49E-4C72-AD41-C116A4812DDD}" type="presParOf" srcId="{5ED015F7-F86F-4655-90B1-C9B626E085F5}" destId="{79A7B9B8-B9D5-4A19-BE7F-D6E1C012FB73}" srcOrd="12" destOrd="0" presId="urn:microsoft.com/office/officeart/2018/2/layout/IconVerticalSolidList"/>
    <dgm:cxn modelId="{CB407581-7765-4DDC-9D71-E3272AEFC38A}" type="presParOf" srcId="{79A7B9B8-B9D5-4A19-BE7F-D6E1C012FB73}" destId="{986E1A5B-6B2C-4152-912D-16DF0C532C67}" srcOrd="0" destOrd="0" presId="urn:microsoft.com/office/officeart/2018/2/layout/IconVerticalSolidList"/>
    <dgm:cxn modelId="{3445103D-1219-4131-9595-6BE4C4D2C2FA}" type="presParOf" srcId="{79A7B9B8-B9D5-4A19-BE7F-D6E1C012FB73}" destId="{0172A0C0-5FF6-426C-9CB4-4B00A4E1310D}" srcOrd="1" destOrd="0" presId="urn:microsoft.com/office/officeart/2018/2/layout/IconVerticalSolidList"/>
    <dgm:cxn modelId="{64EC6A3F-9446-4F16-8557-A068AFCEBDAB}" type="presParOf" srcId="{79A7B9B8-B9D5-4A19-BE7F-D6E1C012FB73}" destId="{10D21E71-F1C5-4E73-A742-B4BCFC5E27CD}" srcOrd="2" destOrd="0" presId="urn:microsoft.com/office/officeart/2018/2/layout/IconVerticalSolidList"/>
    <dgm:cxn modelId="{F4AC4458-74D9-4A07-BA5B-5CDE73924577}" type="presParOf" srcId="{79A7B9B8-B9D5-4A19-BE7F-D6E1C012FB73}" destId="{3FAC94EC-8342-401E-BA20-7264DB26A7C5}" srcOrd="3" destOrd="0" presId="urn:microsoft.com/office/officeart/2018/2/layout/IconVerticalSolidList"/>
    <dgm:cxn modelId="{6B893850-5B4C-4ABB-8700-C6FD7357C94A}" type="presParOf" srcId="{79A7B9B8-B9D5-4A19-BE7F-D6E1C012FB73}" destId="{A5148433-50EE-428F-8817-10300F435619}" srcOrd="4" destOrd="0" presId="urn:microsoft.com/office/officeart/2018/2/layout/IconVerticalSolidList"/>
    <dgm:cxn modelId="{17513399-6B53-4A16-BDB0-64F0C6955AD4}" type="presParOf" srcId="{5ED015F7-F86F-4655-90B1-C9B626E085F5}" destId="{86FCE3EF-BD3F-4860-BE00-04F89A97F5A6}" srcOrd="13" destOrd="0" presId="urn:microsoft.com/office/officeart/2018/2/layout/IconVerticalSolidList"/>
    <dgm:cxn modelId="{3A6F88F9-8A89-4BD2-9824-13ED7A84A31D}" type="presParOf" srcId="{5ED015F7-F86F-4655-90B1-C9B626E085F5}" destId="{89FABCEE-C8D4-4E76-B240-855E2E6A3422}" srcOrd="14" destOrd="0" presId="urn:microsoft.com/office/officeart/2018/2/layout/IconVerticalSolidList"/>
    <dgm:cxn modelId="{363CCE9D-CDDE-4AA2-9CCB-51C4C4822BEC}" type="presParOf" srcId="{89FABCEE-C8D4-4E76-B240-855E2E6A3422}" destId="{EFEF660A-9F45-4835-B608-4F0BD4D8A8D3}" srcOrd="0" destOrd="0" presId="urn:microsoft.com/office/officeart/2018/2/layout/IconVerticalSolidList"/>
    <dgm:cxn modelId="{20FEA66F-5645-459B-843E-64A61BFE1A57}" type="presParOf" srcId="{89FABCEE-C8D4-4E76-B240-855E2E6A3422}" destId="{20B9433B-1AAD-425C-8DB6-F86C30EE633A}" srcOrd="1" destOrd="0" presId="urn:microsoft.com/office/officeart/2018/2/layout/IconVerticalSolidList"/>
    <dgm:cxn modelId="{7B2A7AB1-BCB7-4BD4-B358-63B1818C14A9}" type="presParOf" srcId="{89FABCEE-C8D4-4E76-B240-855E2E6A3422}" destId="{BB6857B6-2A78-4F1D-8A34-B9E0A86012AC}" srcOrd="2" destOrd="0" presId="urn:microsoft.com/office/officeart/2018/2/layout/IconVerticalSolidList"/>
    <dgm:cxn modelId="{2F145F6B-8DF1-4AD5-AFA1-04CC72D23BF4}" type="presParOf" srcId="{89FABCEE-C8D4-4E76-B240-855E2E6A3422}" destId="{7A05D428-D09A-47A0-B237-CD71C2649452}" srcOrd="3" destOrd="0" presId="urn:microsoft.com/office/officeart/2018/2/layout/IconVerticalSolidList"/>
    <dgm:cxn modelId="{3026FCB6-1984-4EA2-823C-56CD1FBDA4AA}" type="presParOf" srcId="{89FABCEE-C8D4-4E76-B240-855E2E6A3422}" destId="{40248725-C071-4B23-B3D0-194311691C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80235-B9B4-4EA0-942B-E3F4D4BFD65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AB3141-D762-4473-A4DC-046BE85EC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want to automatically respond to a ticket with relevant, helpful information.</a:t>
          </a:r>
        </a:p>
      </dgm:t>
    </dgm:pt>
    <dgm:pt modelId="{323214E7-9389-4AC7-AB99-E2C86E9CE490}" type="parTrans" cxnId="{FB477079-DBF7-4514-89ED-918FBB0C037A}">
      <dgm:prSet/>
      <dgm:spPr/>
      <dgm:t>
        <a:bodyPr/>
        <a:lstStyle/>
        <a:p>
          <a:endParaRPr lang="en-US"/>
        </a:p>
      </dgm:t>
    </dgm:pt>
    <dgm:pt modelId="{DF20C9E1-0E7C-4805-91E6-8F3F70960140}" type="sibTrans" cxnId="{FB477079-DBF7-4514-89ED-918FBB0C037A}">
      <dgm:prSet/>
      <dgm:spPr/>
      <dgm:t>
        <a:bodyPr/>
        <a:lstStyle/>
        <a:p>
          <a:endParaRPr lang="en-US"/>
        </a:p>
      </dgm:t>
    </dgm:pt>
    <dgm:pt modelId="{E82F3835-E0BB-447F-B0D4-EE2151D73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LLMs we use have a lot of general knowledge, but may NOT have specialized or obscure knowledge (“Who are the Coneheads?”)</a:t>
          </a:r>
        </a:p>
      </dgm:t>
    </dgm:pt>
    <dgm:pt modelId="{292D0532-6829-47FE-B6A3-B0C744DA24F6}" type="parTrans" cxnId="{F82B1C79-775F-4DB1-B508-E0395ACA5CD3}">
      <dgm:prSet/>
      <dgm:spPr/>
      <dgm:t>
        <a:bodyPr/>
        <a:lstStyle/>
        <a:p>
          <a:endParaRPr lang="en-US"/>
        </a:p>
      </dgm:t>
    </dgm:pt>
    <dgm:pt modelId="{6F4BB712-B98D-4486-B04D-B0A362068867}" type="sibTrans" cxnId="{F82B1C79-775F-4DB1-B508-E0395ACA5CD3}">
      <dgm:prSet/>
      <dgm:spPr/>
      <dgm:t>
        <a:bodyPr/>
        <a:lstStyle/>
        <a:p>
          <a:endParaRPr lang="en-US"/>
        </a:p>
      </dgm:t>
    </dgm:pt>
    <dgm:pt modelId="{DE0AD520-D330-4540-BFE4-E9DAD8999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several different ways to get new, specialized knowledge into an LLM: </a:t>
          </a:r>
        </a:p>
      </dgm:t>
    </dgm:pt>
    <dgm:pt modelId="{255A4010-49B1-4113-9D0B-741FFDD5E8C8}" type="parTrans" cxnId="{52A2D84F-6AFF-403A-AB42-413DA05BDE54}">
      <dgm:prSet/>
      <dgm:spPr/>
      <dgm:t>
        <a:bodyPr/>
        <a:lstStyle/>
        <a:p>
          <a:endParaRPr lang="en-US"/>
        </a:p>
      </dgm:t>
    </dgm:pt>
    <dgm:pt modelId="{D03DC53B-50D7-4B1D-BC99-60B15608FB38}" type="sibTrans" cxnId="{52A2D84F-6AFF-403A-AB42-413DA05BDE54}">
      <dgm:prSet/>
      <dgm:spPr/>
      <dgm:t>
        <a:bodyPr/>
        <a:lstStyle/>
        <a:p>
          <a:endParaRPr lang="en-US"/>
        </a:p>
      </dgm:t>
    </dgm:pt>
    <dgm:pt modelId="{D1490026-41A5-419F-A958-0684F6C591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</a:t>
          </a:r>
        </a:p>
      </dgm:t>
    </dgm:pt>
    <dgm:pt modelId="{B139069E-B21B-4EA0-99D2-43280ABDC8AC}" type="parTrans" cxnId="{93B06D69-364B-4BF4-AA17-D03D5A2C502C}">
      <dgm:prSet/>
      <dgm:spPr/>
      <dgm:t>
        <a:bodyPr/>
        <a:lstStyle/>
        <a:p>
          <a:endParaRPr lang="en-US"/>
        </a:p>
      </dgm:t>
    </dgm:pt>
    <dgm:pt modelId="{ABD238A8-4B69-4DB0-95BF-E3DA2F52CEF7}" type="sibTrans" cxnId="{93B06D69-364B-4BF4-AA17-D03D5A2C502C}">
      <dgm:prSet/>
      <dgm:spPr/>
      <dgm:t>
        <a:bodyPr/>
        <a:lstStyle/>
        <a:p>
          <a:endParaRPr lang="en-US"/>
        </a:p>
      </dgm:t>
    </dgm:pt>
    <dgm:pt modelId="{20A567D8-2EBE-4A9C-99DB-D70AB51D4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Fine-Tuning</a:t>
          </a:r>
        </a:p>
      </dgm:t>
    </dgm:pt>
    <dgm:pt modelId="{343826E8-0E85-494C-A471-C433DF72CF4C}" type="sibTrans" cxnId="{5004908C-08DB-4AE9-8465-9BC38B887A17}">
      <dgm:prSet/>
      <dgm:spPr/>
      <dgm:t>
        <a:bodyPr/>
        <a:lstStyle/>
        <a:p>
          <a:endParaRPr lang="en-US"/>
        </a:p>
      </dgm:t>
    </dgm:pt>
    <dgm:pt modelId="{ACF63F87-0346-4400-889A-5772B24114F4}" type="parTrans" cxnId="{5004908C-08DB-4AE9-8465-9BC38B887A17}">
      <dgm:prSet/>
      <dgm:spPr/>
      <dgm:t>
        <a:bodyPr/>
        <a:lstStyle/>
        <a:p>
          <a:endParaRPr lang="en-US"/>
        </a:p>
      </dgm:t>
    </dgm:pt>
    <dgm:pt modelId="{6EE81F7B-E1E2-40E5-AE45-129C5D4434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RAG</a:t>
          </a:r>
        </a:p>
      </dgm:t>
    </dgm:pt>
    <dgm:pt modelId="{18EBD740-598F-434C-BCDF-E1EA6AD6BC84}" type="sibTrans" cxnId="{5E7DA846-013F-472F-81A4-1F099522A900}">
      <dgm:prSet/>
      <dgm:spPr/>
      <dgm:t>
        <a:bodyPr/>
        <a:lstStyle/>
        <a:p>
          <a:endParaRPr lang="en-US"/>
        </a:p>
      </dgm:t>
    </dgm:pt>
    <dgm:pt modelId="{0813C335-F753-454B-B71D-F59BC4CB2779}" type="parTrans" cxnId="{5E7DA846-013F-472F-81A4-1F099522A900}">
      <dgm:prSet/>
      <dgm:spPr/>
      <dgm:t>
        <a:bodyPr/>
        <a:lstStyle/>
        <a:p>
          <a:endParaRPr lang="en-US"/>
        </a:p>
      </dgm:t>
    </dgm:pt>
    <dgm:pt modelId="{AC791DB1-5DCF-B243-9B9C-7B3471300FDC}" type="pres">
      <dgm:prSet presAssocID="{18980235-B9B4-4EA0-942B-E3F4D4BFD652}" presName="diagram" presStyleCnt="0">
        <dgm:presLayoutVars>
          <dgm:dir/>
          <dgm:resizeHandles val="exact"/>
        </dgm:presLayoutVars>
      </dgm:prSet>
      <dgm:spPr/>
    </dgm:pt>
    <dgm:pt modelId="{3507464E-A4F9-5541-91FF-E38042C4597F}" type="pres">
      <dgm:prSet presAssocID="{65AB3141-D762-4473-A4DC-046BE85EC351}" presName="node" presStyleLbl="node1" presStyleIdx="0" presStyleCnt="3">
        <dgm:presLayoutVars>
          <dgm:bulletEnabled val="1"/>
        </dgm:presLayoutVars>
      </dgm:prSet>
      <dgm:spPr/>
    </dgm:pt>
    <dgm:pt modelId="{B8FFEDB4-4D64-DB47-91EF-286C2F05C358}" type="pres">
      <dgm:prSet presAssocID="{DF20C9E1-0E7C-4805-91E6-8F3F70960140}" presName="sibTrans" presStyleCnt="0"/>
      <dgm:spPr/>
    </dgm:pt>
    <dgm:pt modelId="{8E61E3B3-DC77-C041-A38B-83A1EE8A6E9A}" type="pres">
      <dgm:prSet presAssocID="{E82F3835-E0BB-447F-B0D4-EE2151D73721}" presName="node" presStyleLbl="node1" presStyleIdx="1" presStyleCnt="3">
        <dgm:presLayoutVars>
          <dgm:bulletEnabled val="1"/>
        </dgm:presLayoutVars>
      </dgm:prSet>
      <dgm:spPr/>
    </dgm:pt>
    <dgm:pt modelId="{D17EB2EC-665F-2E40-9514-E04A728494D7}" type="pres">
      <dgm:prSet presAssocID="{6F4BB712-B98D-4486-B04D-B0A362068867}" presName="sibTrans" presStyleCnt="0"/>
      <dgm:spPr/>
    </dgm:pt>
    <dgm:pt modelId="{72BB4BA6-4EE8-1D46-A7B1-53A4C16C8FBB}" type="pres">
      <dgm:prSet presAssocID="{DE0AD520-D330-4540-BFE4-E9DAD8999043}" presName="node" presStyleLbl="node1" presStyleIdx="2" presStyleCnt="3">
        <dgm:presLayoutVars>
          <dgm:bulletEnabled val="1"/>
        </dgm:presLayoutVars>
      </dgm:prSet>
      <dgm:spPr/>
    </dgm:pt>
  </dgm:ptLst>
  <dgm:cxnLst>
    <dgm:cxn modelId="{2EBE1322-D935-C948-8F34-F7F6D3EADC42}" type="presOf" srcId="{65AB3141-D762-4473-A4DC-046BE85EC351}" destId="{3507464E-A4F9-5541-91FF-E38042C4597F}" srcOrd="0" destOrd="0" presId="urn:microsoft.com/office/officeart/2005/8/layout/default"/>
    <dgm:cxn modelId="{5E7DA846-013F-472F-81A4-1F099522A900}" srcId="{DE0AD520-D330-4540-BFE4-E9DAD8999043}" destId="{6EE81F7B-E1E2-40E5-AE45-129C5D44348E}" srcOrd="2" destOrd="0" parTransId="{0813C335-F753-454B-B71D-F59BC4CB2779}" sibTransId="{18EBD740-598F-434C-BCDF-E1EA6AD6BC84}"/>
    <dgm:cxn modelId="{6E11344D-5C53-D34B-9CD3-8B2E7459BB82}" type="presOf" srcId="{18980235-B9B4-4EA0-942B-E3F4D4BFD652}" destId="{AC791DB1-5DCF-B243-9B9C-7B3471300FDC}" srcOrd="0" destOrd="0" presId="urn:microsoft.com/office/officeart/2005/8/layout/default"/>
    <dgm:cxn modelId="{52A2D84F-6AFF-403A-AB42-413DA05BDE54}" srcId="{18980235-B9B4-4EA0-942B-E3F4D4BFD652}" destId="{DE0AD520-D330-4540-BFE4-E9DAD8999043}" srcOrd="2" destOrd="0" parTransId="{255A4010-49B1-4113-9D0B-741FFDD5E8C8}" sibTransId="{D03DC53B-50D7-4B1D-BC99-60B15608FB38}"/>
    <dgm:cxn modelId="{93B06D69-364B-4BF4-AA17-D03D5A2C502C}" srcId="{DE0AD520-D330-4540-BFE4-E9DAD8999043}" destId="{D1490026-41A5-419F-A958-0684F6C59173}" srcOrd="0" destOrd="0" parTransId="{B139069E-B21B-4EA0-99D2-43280ABDC8AC}" sibTransId="{ABD238A8-4B69-4DB0-95BF-E3DA2F52CEF7}"/>
    <dgm:cxn modelId="{F82B1C79-775F-4DB1-B508-E0395ACA5CD3}" srcId="{18980235-B9B4-4EA0-942B-E3F4D4BFD652}" destId="{E82F3835-E0BB-447F-B0D4-EE2151D73721}" srcOrd="1" destOrd="0" parTransId="{292D0532-6829-47FE-B6A3-B0C744DA24F6}" sibTransId="{6F4BB712-B98D-4486-B04D-B0A362068867}"/>
    <dgm:cxn modelId="{FB477079-DBF7-4514-89ED-918FBB0C037A}" srcId="{18980235-B9B4-4EA0-942B-E3F4D4BFD652}" destId="{65AB3141-D762-4473-A4DC-046BE85EC351}" srcOrd="0" destOrd="0" parTransId="{323214E7-9389-4AC7-AB99-E2C86E9CE490}" sibTransId="{DF20C9E1-0E7C-4805-91E6-8F3F70960140}"/>
    <dgm:cxn modelId="{70CB8880-E733-7740-808E-08B8E69196F3}" type="presOf" srcId="{6EE81F7B-E1E2-40E5-AE45-129C5D44348E}" destId="{72BB4BA6-4EE8-1D46-A7B1-53A4C16C8FBB}" srcOrd="0" destOrd="3" presId="urn:microsoft.com/office/officeart/2005/8/layout/default"/>
    <dgm:cxn modelId="{5004908C-08DB-4AE9-8465-9BC38B887A17}" srcId="{DE0AD520-D330-4540-BFE4-E9DAD8999043}" destId="{20A567D8-2EBE-4A9C-99DB-D70AB51D4DDA}" srcOrd="1" destOrd="0" parTransId="{ACF63F87-0346-4400-889A-5772B24114F4}" sibTransId="{343826E8-0E85-494C-A471-C433DF72CF4C}"/>
    <dgm:cxn modelId="{84531C8F-27DE-584D-A285-8093D0C1D3E9}" type="presOf" srcId="{20A567D8-2EBE-4A9C-99DB-D70AB51D4DDA}" destId="{72BB4BA6-4EE8-1D46-A7B1-53A4C16C8FBB}" srcOrd="0" destOrd="2" presId="urn:microsoft.com/office/officeart/2005/8/layout/default"/>
    <dgm:cxn modelId="{B90A6E8F-016D-484C-83F7-11E4110A4E0C}" type="presOf" srcId="{E82F3835-E0BB-447F-B0D4-EE2151D73721}" destId="{8E61E3B3-DC77-C041-A38B-83A1EE8A6E9A}" srcOrd="0" destOrd="0" presId="urn:microsoft.com/office/officeart/2005/8/layout/default"/>
    <dgm:cxn modelId="{DDC3D390-2F5B-0348-9BC5-184494792E5D}" type="presOf" srcId="{DE0AD520-D330-4540-BFE4-E9DAD8999043}" destId="{72BB4BA6-4EE8-1D46-A7B1-53A4C16C8FBB}" srcOrd="0" destOrd="0" presId="urn:microsoft.com/office/officeart/2005/8/layout/default"/>
    <dgm:cxn modelId="{D78520EE-E21E-2042-947A-B378BFC293FE}" type="presOf" srcId="{D1490026-41A5-419F-A958-0684F6C59173}" destId="{72BB4BA6-4EE8-1D46-A7B1-53A4C16C8FBB}" srcOrd="0" destOrd="1" presId="urn:microsoft.com/office/officeart/2005/8/layout/default"/>
    <dgm:cxn modelId="{753B0817-E685-3D4B-BE2A-D31EC9CB94D5}" type="presParOf" srcId="{AC791DB1-5DCF-B243-9B9C-7B3471300FDC}" destId="{3507464E-A4F9-5541-91FF-E38042C4597F}" srcOrd="0" destOrd="0" presId="urn:microsoft.com/office/officeart/2005/8/layout/default"/>
    <dgm:cxn modelId="{207A7BDC-CB8D-F744-9DB3-FF264DA23A14}" type="presParOf" srcId="{AC791DB1-5DCF-B243-9B9C-7B3471300FDC}" destId="{B8FFEDB4-4D64-DB47-91EF-286C2F05C358}" srcOrd="1" destOrd="0" presId="urn:microsoft.com/office/officeart/2005/8/layout/default"/>
    <dgm:cxn modelId="{6780FB4C-B8CF-0B45-84CF-C899C1C8AD93}" type="presParOf" srcId="{AC791DB1-5DCF-B243-9B9C-7B3471300FDC}" destId="{8E61E3B3-DC77-C041-A38B-83A1EE8A6E9A}" srcOrd="2" destOrd="0" presId="urn:microsoft.com/office/officeart/2005/8/layout/default"/>
    <dgm:cxn modelId="{666B4865-E55C-4742-B259-1496DFA6F949}" type="presParOf" srcId="{AC791DB1-5DCF-B243-9B9C-7B3471300FDC}" destId="{D17EB2EC-665F-2E40-9514-E04A728494D7}" srcOrd="3" destOrd="0" presId="urn:microsoft.com/office/officeart/2005/8/layout/default"/>
    <dgm:cxn modelId="{25390C68-C47C-9D45-A53B-FB6F8C934301}" type="presParOf" srcId="{AC791DB1-5DCF-B243-9B9C-7B3471300FDC}" destId="{72BB4BA6-4EE8-1D46-A7B1-53A4C16C8FB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15D8-DA51-4D17-B842-EE7A3E1C7229}">
      <dsp:nvSpPr>
        <dsp:cNvPr id="0" name=""/>
        <dsp:cNvSpPr/>
      </dsp:nvSpPr>
      <dsp:spPr>
        <a:xfrm>
          <a:off x="0" y="3040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5ED23-3B2A-4405-A301-C43771431DA5}">
      <dsp:nvSpPr>
        <dsp:cNvPr id="0" name=""/>
        <dsp:cNvSpPr/>
      </dsp:nvSpPr>
      <dsp:spPr>
        <a:xfrm>
          <a:off x="141181" y="108051"/>
          <a:ext cx="256944" cy="256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327A-86AF-48DE-B18E-48540F3A6F1B}">
      <dsp:nvSpPr>
        <dsp:cNvPr id="0" name=""/>
        <dsp:cNvSpPr/>
      </dsp:nvSpPr>
      <dsp:spPr>
        <a:xfrm>
          <a:off x="539306" y="3040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1 [9/5] — Intro + Environment Setup</a:t>
          </a:r>
          <a:endParaRPr lang="en-US" sz="1400" kern="1200" dirty="0"/>
        </a:p>
      </dsp:txBody>
      <dsp:txXfrm>
        <a:off x="539306" y="3040"/>
        <a:ext cx="3703320" cy="510469"/>
      </dsp:txXfrm>
    </dsp:sp>
    <dsp:sp modelId="{56A5DF2B-81A2-4A9F-9F85-8C1C048A3248}">
      <dsp:nvSpPr>
        <dsp:cNvPr id="0" name=""/>
        <dsp:cNvSpPr/>
      </dsp:nvSpPr>
      <dsp:spPr>
        <a:xfrm>
          <a:off x="4242626" y="3040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Get everyone’s dev environment ready and understand the landscape.</a:t>
          </a:r>
        </a:p>
      </dsp:txBody>
      <dsp:txXfrm>
        <a:off x="4242626" y="3040"/>
        <a:ext cx="3962608" cy="466715"/>
      </dsp:txXfrm>
    </dsp:sp>
    <dsp:sp modelId="{C540B246-4636-47AE-95DA-CF7833E3A2C8}">
      <dsp:nvSpPr>
        <dsp:cNvPr id="0" name=""/>
        <dsp:cNvSpPr/>
      </dsp:nvSpPr>
      <dsp:spPr>
        <a:xfrm>
          <a:off x="0" y="641128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B7EB-0CF5-4927-9BA4-32BDAAA5174A}">
      <dsp:nvSpPr>
        <dsp:cNvPr id="0" name=""/>
        <dsp:cNvSpPr/>
      </dsp:nvSpPr>
      <dsp:spPr>
        <a:xfrm>
          <a:off x="141181" y="746139"/>
          <a:ext cx="256944" cy="256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7251-6545-4EE8-8A34-5E58018B47BD}">
      <dsp:nvSpPr>
        <dsp:cNvPr id="0" name=""/>
        <dsp:cNvSpPr/>
      </dsp:nvSpPr>
      <dsp:spPr>
        <a:xfrm>
          <a:off x="539306" y="641128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2 [9/12] — Querying LLMs from Python</a:t>
          </a:r>
          <a:endParaRPr lang="en-US" sz="1400" kern="1200" dirty="0"/>
        </a:p>
      </dsp:txBody>
      <dsp:txXfrm>
        <a:off x="539306" y="641128"/>
        <a:ext cx="3703320" cy="510469"/>
      </dsp:txXfrm>
    </dsp:sp>
    <dsp:sp modelId="{5147EB3D-3B3F-4E76-A71D-17DFE6D67EA3}">
      <dsp:nvSpPr>
        <dsp:cNvPr id="0" name=""/>
        <dsp:cNvSpPr/>
      </dsp:nvSpPr>
      <dsp:spPr>
        <a:xfrm>
          <a:off x="4242626" y="641128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Comfortably send queries to local and OpenAI endpoints.</a:t>
          </a:r>
        </a:p>
      </dsp:txBody>
      <dsp:txXfrm>
        <a:off x="4242626" y="641128"/>
        <a:ext cx="3962608" cy="466715"/>
      </dsp:txXfrm>
    </dsp:sp>
    <dsp:sp modelId="{11E3AA38-D854-4BE5-B869-FE94E4DD6F56}">
      <dsp:nvSpPr>
        <dsp:cNvPr id="0" name=""/>
        <dsp:cNvSpPr/>
      </dsp:nvSpPr>
      <dsp:spPr>
        <a:xfrm>
          <a:off x="0" y="1279215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EF46-53B0-4059-B97A-12A1C32D5445}">
      <dsp:nvSpPr>
        <dsp:cNvPr id="0" name=""/>
        <dsp:cNvSpPr/>
      </dsp:nvSpPr>
      <dsp:spPr>
        <a:xfrm>
          <a:off x="141181" y="1384226"/>
          <a:ext cx="256944" cy="256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DD9-E7B9-4215-93DF-1241C30B6004}">
      <dsp:nvSpPr>
        <dsp:cNvPr id="0" name=""/>
        <dsp:cNvSpPr/>
      </dsp:nvSpPr>
      <dsp:spPr>
        <a:xfrm>
          <a:off x="539306" y="1279215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3 [9/19] — Building out our App</a:t>
          </a:r>
          <a:endParaRPr lang="en-US" sz="1400" kern="1200" dirty="0"/>
        </a:p>
      </dsp:txBody>
      <dsp:txXfrm>
        <a:off x="539306" y="1279215"/>
        <a:ext cx="3703320" cy="510469"/>
      </dsp:txXfrm>
    </dsp:sp>
    <dsp:sp modelId="{366CF406-38F2-4460-99DD-FCA48D73BF8F}">
      <dsp:nvSpPr>
        <dsp:cNvPr id="0" name=""/>
        <dsp:cNvSpPr/>
      </dsp:nvSpPr>
      <dsp:spPr>
        <a:xfrm>
          <a:off x="4242626" y="1279215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Process a ticket in one go, Structured output from an LLM.</a:t>
          </a:r>
        </a:p>
      </dsp:txBody>
      <dsp:txXfrm>
        <a:off x="4242626" y="1279215"/>
        <a:ext cx="3962608" cy="466715"/>
      </dsp:txXfrm>
    </dsp:sp>
    <dsp:sp modelId="{AD2C4549-28FE-4F40-A5EC-F676FBC6DA46}">
      <dsp:nvSpPr>
        <dsp:cNvPr id="0" name=""/>
        <dsp:cNvSpPr/>
      </dsp:nvSpPr>
      <dsp:spPr>
        <a:xfrm>
          <a:off x="0" y="1828799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8928-881D-4656-9EF8-88CD99693BD8}">
      <dsp:nvSpPr>
        <dsp:cNvPr id="0" name=""/>
        <dsp:cNvSpPr/>
      </dsp:nvSpPr>
      <dsp:spPr>
        <a:xfrm>
          <a:off x="141181" y="1927732"/>
          <a:ext cx="256944" cy="256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AFE9-4D36-48B2-9E8F-C86E3C3B46B3}">
      <dsp:nvSpPr>
        <dsp:cNvPr id="0" name=""/>
        <dsp:cNvSpPr/>
      </dsp:nvSpPr>
      <dsp:spPr>
        <a:xfrm>
          <a:off x="539306" y="1812196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4 [9/26] —Vector DBs for RAG</a:t>
          </a:r>
          <a:endParaRPr lang="en-US" sz="1400" kern="1200" dirty="0"/>
        </a:p>
      </dsp:txBody>
      <dsp:txXfrm>
        <a:off x="539306" y="1812196"/>
        <a:ext cx="3703320" cy="510469"/>
      </dsp:txXfrm>
    </dsp:sp>
    <dsp:sp modelId="{344C50E4-E91B-4A0B-95F4-9E3993C66B38}">
      <dsp:nvSpPr>
        <dsp:cNvPr id="0" name=""/>
        <dsp:cNvSpPr/>
      </dsp:nvSpPr>
      <dsp:spPr>
        <a:xfrm>
          <a:off x="4242626" y="1822708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 Understand how we can retrieve things by “meaning” and use those things to supply context to LLMs</a:t>
          </a:r>
        </a:p>
      </dsp:txBody>
      <dsp:txXfrm>
        <a:off x="4242626" y="1822708"/>
        <a:ext cx="3962608" cy="466715"/>
      </dsp:txXfrm>
    </dsp:sp>
    <dsp:sp modelId="{A5D2838E-B6BC-4146-B65E-1D3025C2425E}">
      <dsp:nvSpPr>
        <dsp:cNvPr id="0" name=""/>
        <dsp:cNvSpPr/>
      </dsp:nvSpPr>
      <dsp:spPr>
        <a:xfrm>
          <a:off x="0" y="2628962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50C1E-C567-4D59-BEF1-6832D571DB2E}">
      <dsp:nvSpPr>
        <dsp:cNvPr id="0" name=""/>
        <dsp:cNvSpPr/>
      </dsp:nvSpPr>
      <dsp:spPr>
        <a:xfrm>
          <a:off x="141181" y="2733963"/>
          <a:ext cx="256944" cy="2566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7A50-CED7-4A1F-AB34-2539E1F77053}">
      <dsp:nvSpPr>
        <dsp:cNvPr id="0" name=""/>
        <dsp:cNvSpPr/>
      </dsp:nvSpPr>
      <dsp:spPr>
        <a:xfrm>
          <a:off x="539306" y="2607942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39306" y="2607942"/>
        <a:ext cx="3703320" cy="510469"/>
      </dsp:txXfrm>
    </dsp:sp>
    <dsp:sp modelId="{05959A50-4307-418B-849E-C5BB8FF94DAE}">
      <dsp:nvSpPr>
        <dsp:cNvPr id="0" name=""/>
        <dsp:cNvSpPr/>
      </dsp:nvSpPr>
      <dsp:spPr>
        <a:xfrm>
          <a:off x="4242626" y="2618452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242626" y="2618452"/>
        <a:ext cx="3962608" cy="466715"/>
      </dsp:txXfrm>
    </dsp:sp>
    <dsp:sp modelId="{DEE68336-6F63-443C-9E0F-F4CB280E77DC}">
      <dsp:nvSpPr>
        <dsp:cNvPr id="0" name=""/>
        <dsp:cNvSpPr/>
      </dsp:nvSpPr>
      <dsp:spPr>
        <a:xfrm>
          <a:off x="0" y="3193476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0ECD-7709-4CA6-AC23-6D9600292C95}">
      <dsp:nvSpPr>
        <dsp:cNvPr id="0" name=""/>
        <dsp:cNvSpPr/>
      </dsp:nvSpPr>
      <dsp:spPr>
        <a:xfrm>
          <a:off x="141181" y="3298487"/>
          <a:ext cx="256944" cy="2566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3E7B-2461-41B2-9E32-62A0D2240574}">
      <dsp:nvSpPr>
        <dsp:cNvPr id="0" name=""/>
        <dsp:cNvSpPr/>
      </dsp:nvSpPr>
      <dsp:spPr>
        <a:xfrm>
          <a:off x="539306" y="3193476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5 [10/24] — RAG Part 2</a:t>
          </a:r>
          <a:endParaRPr lang="en-US" sz="1400" kern="1200" dirty="0"/>
        </a:p>
      </dsp:txBody>
      <dsp:txXfrm>
        <a:off x="539306" y="3193476"/>
        <a:ext cx="3703320" cy="510469"/>
      </dsp:txXfrm>
    </dsp:sp>
    <dsp:sp modelId="{57E9F134-BA79-4954-8FB8-EB2C312D4C88}">
      <dsp:nvSpPr>
        <dsp:cNvPr id="0" name=""/>
        <dsp:cNvSpPr/>
      </dsp:nvSpPr>
      <dsp:spPr>
        <a:xfrm>
          <a:off x="4242626" y="3193476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RAG to our App.</a:t>
          </a:r>
        </a:p>
      </dsp:txBody>
      <dsp:txXfrm>
        <a:off x="4242626" y="3193476"/>
        <a:ext cx="3962608" cy="466715"/>
      </dsp:txXfrm>
    </dsp:sp>
    <dsp:sp modelId="{986E1A5B-6B2C-4152-912D-16DF0C532C67}">
      <dsp:nvSpPr>
        <dsp:cNvPr id="0" name=""/>
        <dsp:cNvSpPr/>
      </dsp:nvSpPr>
      <dsp:spPr>
        <a:xfrm>
          <a:off x="0" y="3831564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A0C0-5FF6-426C-9CB4-4B00A4E1310D}">
      <dsp:nvSpPr>
        <dsp:cNvPr id="0" name=""/>
        <dsp:cNvSpPr/>
      </dsp:nvSpPr>
      <dsp:spPr>
        <a:xfrm>
          <a:off x="141181" y="3936575"/>
          <a:ext cx="256944" cy="25669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94EC-8342-401E-BA20-7264DB26A7C5}">
      <dsp:nvSpPr>
        <dsp:cNvPr id="0" name=""/>
        <dsp:cNvSpPr/>
      </dsp:nvSpPr>
      <dsp:spPr>
        <a:xfrm>
          <a:off x="539306" y="3831564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6 [10/31] — Rag Part 3 – Reranking &amp; Framework Introduction</a:t>
          </a:r>
          <a:endParaRPr lang="en-US" sz="1400" kern="1200" dirty="0"/>
        </a:p>
      </dsp:txBody>
      <dsp:txXfrm>
        <a:off x="539306" y="3831564"/>
        <a:ext cx="3703320" cy="510469"/>
      </dsp:txXfrm>
    </dsp:sp>
    <dsp:sp modelId="{A5148433-50EE-428F-8817-10300F435619}">
      <dsp:nvSpPr>
        <dsp:cNvPr id="0" name=""/>
        <dsp:cNvSpPr/>
      </dsp:nvSpPr>
      <dsp:spPr>
        <a:xfrm>
          <a:off x="4242626" y="3831564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</a:t>
          </a:r>
        </a:p>
      </dsp:txBody>
      <dsp:txXfrm>
        <a:off x="4242626" y="3831564"/>
        <a:ext cx="3962608" cy="466715"/>
      </dsp:txXfrm>
    </dsp:sp>
    <dsp:sp modelId="{EFEF660A-9F45-4835-B608-4F0BD4D8A8D3}">
      <dsp:nvSpPr>
        <dsp:cNvPr id="0" name=""/>
        <dsp:cNvSpPr/>
      </dsp:nvSpPr>
      <dsp:spPr>
        <a:xfrm>
          <a:off x="0" y="4469651"/>
          <a:ext cx="8229600" cy="4667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433B-1AAD-425C-8DB6-F86C30EE633A}">
      <dsp:nvSpPr>
        <dsp:cNvPr id="0" name=""/>
        <dsp:cNvSpPr/>
      </dsp:nvSpPr>
      <dsp:spPr>
        <a:xfrm>
          <a:off x="141181" y="4574662"/>
          <a:ext cx="256944" cy="25669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D428-D09A-47A0-B237-CD71C2649452}">
      <dsp:nvSpPr>
        <dsp:cNvPr id="0" name=""/>
        <dsp:cNvSpPr/>
      </dsp:nvSpPr>
      <dsp:spPr>
        <a:xfrm>
          <a:off x="539306" y="4469651"/>
          <a:ext cx="3703320" cy="510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5" tIns="54025" rIns="54025" bIns="540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7 [11/07] – TBD</a:t>
          </a:r>
          <a:endParaRPr lang="en-US" sz="1400" kern="1200" dirty="0"/>
        </a:p>
      </dsp:txBody>
      <dsp:txXfrm>
        <a:off x="539306" y="4469651"/>
        <a:ext cx="3703320" cy="510469"/>
      </dsp:txXfrm>
    </dsp:sp>
    <dsp:sp modelId="{40248725-C071-4B23-B3D0-194311691C00}">
      <dsp:nvSpPr>
        <dsp:cNvPr id="0" name=""/>
        <dsp:cNvSpPr/>
      </dsp:nvSpPr>
      <dsp:spPr>
        <a:xfrm>
          <a:off x="4242626" y="4469651"/>
          <a:ext cx="3962608" cy="4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4" tIns="49394" rIns="49394" bIns="4939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242626" y="4469651"/>
        <a:ext cx="3962608" cy="466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7464E-A4F9-5541-91FF-E38042C4597F}">
      <dsp:nvSpPr>
        <dsp:cNvPr id="0" name=""/>
        <dsp:cNvSpPr/>
      </dsp:nvSpPr>
      <dsp:spPr>
        <a:xfrm>
          <a:off x="895393" y="3990"/>
          <a:ext cx="2935413" cy="1761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want to automatically respond to a ticket with relevant, helpful information.</a:t>
          </a:r>
        </a:p>
      </dsp:txBody>
      <dsp:txXfrm>
        <a:off x="895393" y="3990"/>
        <a:ext cx="2935413" cy="1761248"/>
      </dsp:txXfrm>
    </dsp:sp>
    <dsp:sp modelId="{8E61E3B3-DC77-C041-A38B-83A1EE8A6E9A}">
      <dsp:nvSpPr>
        <dsp:cNvPr id="0" name=""/>
        <dsp:cNvSpPr/>
      </dsp:nvSpPr>
      <dsp:spPr>
        <a:xfrm>
          <a:off x="895393" y="2058780"/>
          <a:ext cx="2935413" cy="176124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LLMs we use have a lot of general knowledge, but may NOT have specialized or obscure knowledge (“Who are the Coneheads?”)</a:t>
          </a:r>
        </a:p>
      </dsp:txBody>
      <dsp:txXfrm>
        <a:off x="895393" y="2058780"/>
        <a:ext cx="2935413" cy="1761248"/>
      </dsp:txXfrm>
    </dsp:sp>
    <dsp:sp modelId="{72BB4BA6-4EE8-1D46-A7B1-53A4C16C8FBB}">
      <dsp:nvSpPr>
        <dsp:cNvPr id="0" name=""/>
        <dsp:cNvSpPr/>
      </dsp:nvSpPr>
      <dsp:spPr>
        <a:xfrm>
          <a:off x="895393" y="4113570"/>
          <a:ext cx="2935413" cy="176124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There are several different ways to get new, specialized knowledge into an LLM: 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Training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Fine-Tuning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RAG</a:t>
          </a:r>
        </a:p>
      </dsp:txBody>
      <dsp:txXfrm>
        <a:off x="895393" y="4113570"/>
        <a:ext cx="2935413" cy="1761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build a shared mental model of AI model families, then do a first query locally and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ileo.ai/blog/deep-dive-into-llm-hallucinations-across-generative-task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85EF45-8586-98D2-8D80-7832B303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47" b="401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AI App Development Workshop — 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Theory &amp; Hands‑On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500">
                <a:solidFill>
                  <a:schemeClr val="bg1"/>
                </a:solidFill>
              </a:rPr>
              <a:t>What You Learned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✅ </a:t>
            </a:r>
            <a:r>
              <a:rPr lang="en-US" sz="1700" b="1">
                <a:solidFill>
                  <a:schemeClr val="bg1"/>
                </a:solidFill>
              </a:rPr>
              <a:t>Vector embeddings</a:t>
            </a:r>
            <a:r>
              <a:rPr lang="en-US" sz="1700">
                <a:solidFill>
                  <a:schemeClr val="bg1"/>
                </a:solidFill>
              </a:rPr>
              <a:t> - Convert text to semantic representations 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✅ </a:t>
            </a:r>
            <a:r>
              <a:rPr lang="en-US" sz="1700" b="1">
                <a:solidFill>
                  <a:schemeClr val="bg1"/>
                </a:solidFill>
              </a:rPr>
              <a:t>Similarity search</a:t>
            </a:r>
            <a:r>
              <a:rPr lang="en-US" sz="1700">
                <a:solidFill>
                  <a:schemeClr val="bg1"/>
                </a:solidFill>
              </a:rPr>
              <a:t> - Find relevant documents using cosine distance 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✅ </a:t>
            </a:r>
            <a:r>
              <a:rPr lang="en-US" sz="1700" b="1">
                <a:solidFill>
                  <a:schemeClr val="bg1"/>
                </a:solidFill>
              </a:rPr>
              <a:t>RAG pipeline</a:t>
            </a:r>
            <a:r>
              <a:rPr lang="en-US" sz="1700">
                <a:solidFill>
                  <a:schemeClr val="bg1"/>
                </a:solidFill>
              </a:rPr>
              <a:t> - Combine retrieval with generation for grounded answers 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✅ </a:t>
            </a:r>
            <a:r>
              <a:rPr lang="en-US" sz="1700" b="1">
                <a:solidFill>
                  <a:schemeClr val="bg1"/>
                </a:solidFill>
              </a:rPr>
              <a:t>Train/test methodology</a:t>
            </a:r>
            <a:r>
              <a:rPr lang="en-US" sz="1700">
                <a:solidFill>
                  <a:schemeClr val="bg1"/>
                </a:solidFill>
              </a:rPr>
              <a:t> - Proper ML evaluation practices 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✅ </a:t>
            </a:r>
            <a:r>
              <a:rPr lang="en-US" sz="1700" b="1">
                <a:solidFill>
                  <a:schemeClr val="bg1"/>
                </a:solidFill>
              </a:rPr>
              <a:t>LLM evaluation</a:t>
            </a:r>
            <a:r>
              <a:rPr lang="en-US" sz="1700">
                <a:solidFill>
                  <a:schemeClr val="bg1"/>
                </a:solidFill>
              </a:rPr>
              <a:t> - Use AI to judge AI outputs systematically 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✅ </a:t>
            </a:r>
            <a:r>
              <a:rPr lang="en-US" sz="1700" b="1">
                <a:solidFill>
                  <a:schemeClr val="bg1"/>
                </a:solidFill>
              </a:rPr>
              <a:t>Batch processing</a:t>
            </a:r>
            <a:r>
              <a:rPr lang="en-US" sz="1700">
                <a:solidFill>
                  <a:schemeClr val="bg1"/>
                </a:solidFill>
              </a:rPr>
              <a:t> - Scale evaluation across multiple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les of paperwork">
            <a:extLst>
              <a:ext uri="{FF2B5EF4-FFF2-40B4-BE49-F238E27FC236}">
                <a16:creationId xmlns:a16="http://schemas.microsoft.com/office/drawing/2014/main" id="{91EB790C-4A3B-5F5A-A249-D22E70CE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r="25264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2B47B-686B-2581-CADE-465A23D8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A Problem With RAG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F0C1-8EBD-A422-09D7-5667F3D3EB2F}"/>
              </a:ext>
            </a:extLst>
          </p:cNvPr>
          <p:cNvSpPr txBox="1"/>
          <p:nvPr/>
        </p:nvSpPr>
        <p:spPr>
          <a:xfrm>
            <a:off x="4586487" y="1964986"/>
            <a:ext cx="3935505" cy="427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We’d like to include a LOT of context </a:t>
            </a:r>
            <a:r>
              <a:rPr lang="en-US" sz="1700" dirty="0"/>
              <a:t>so we get complete answers....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But we know that </a:t>
            </a:r>
            <a:r>
              <a:rPr lang="en-US" sz="1700" b="0" i="0" dirty="0">
                <a:effectLst/>
                <a:hlinkClick r:id="rId3"/>
              </a:rPr>
              <a:t>hallucinations</a:t>
            </a:r>
            <a:r>
              <a:rPr lang="en-US" sz="1700" b="0" i="0" dirty="0">
                <a:effectLst/>
              </a:rPr>
              <a:t> can happen when </a:t>
            </a:r>
            <a:r>
              <a:rPr lang="en-US" sz="1700" b="1" i="0" dirty="0">
                <a:effectLst/>
              </a:rPr>
              <a:t>unrelated retrieved text is</a:t>
            </a:r>
            <a:r>
              <a:rPr lang="en-US" sz="1700" b="0" i="0" dirty="0">
                <a:effectLst/>
              </a:rPr>
              <a:t> included in context.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So, if we cast a very wide net in our vector search, we will get a lot of related docs, but we’ll accidently include unrelated text that could poison our response!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Solution: Use a </a:t>
            </a:r>
            <a:r>
              <a:rPr lang="en-US" sz="1700" b="1" dirty="0" err="1"/>
              <a:t>reranker</a:t>
            </a:r>
            <a:r>
              <a:rPr lang="en-US" sz="1700" b="0" i="0" dirty="0">
                <a:effectLst/>
              </a:rPr>
              <a:t>!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4887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3ABF7-48A5-58E7-175A-E3C2E5CB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</a:t>
            </a:r>
            <a:r>
              <a:rPr lang="en-US" sz="5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Reranker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9F7A7-E905-5F76-608C-5A7E24CD0337}"/>
              </a:ext>
            </a:extLst>
          </p:cNvPr>
          <p:cNvSpPr txBox="1"/>
          <p:nvPr/>
        </p:nvSpPr>
        <p:spPr>
          <a:xfrm>
            <a:off x="963930" y="2424223"/>
            <a:ext cx="6595819" cy="3580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A </a:t>
            </a:r>
            <a:r>
              <a:rPr lang="en-US" sz="1300" b="0" i="0" dirty="0" err="1">
                <a:effectLst/>
              </a:rPr>
              <a:t>reranker</a:t>
            </a:r>
            <a:r>
              <a:rPr lang="en-US" sz="1300" b="0" i="0" dirty="0">
                <a:effectLst/>
              </a:rPr>
              <a:t> acts as a second-pass filter, allowing us to </a:t>
            </a:r>
            <a:r>
              <a:rPr lang="en-US" sz="1300" dirty="0"/>
              <a:t>retrieve a lot of results from the semantic search.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The </a:t>
            </a:r>
            <a:r>
              <a:rPr lang="en-US" sz="1300" b="0" i="0" dirty="0" err="1">
                <a:effectLst/>
              </a:rPr>
              <a:t>reranker</a:t>
            </a:r>
            <a:r>
              <a:rPr lang="en-US" sz="1300" b="0" i="0" dirty="0">
                <a:effectLst/>
              </a:rPr>
              <a:t> will rearrange the retrieved documents from the initial search and prioritize the most relevant ones.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Since the </a:t>
            </a:r>
            <a:r>
              <a:rPr lang="en-US" sz="1300" dirty="0" err="1"/>
              <a:t>reranker</a:t>
            </a:r>
            <a:r>
              <a:rPr lang="en-US" sz="1300" dirty="0"/>
              <a:t> is dealing with a smaller set of data, it can focus on relevance and nuance rather than brute force search of (possibly) millions of document chunks.</a:t>
            </a:r>
            <a:endParaRPr lang="en-US" sz="1300" b="0" i="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Once the </a:t>
            </a:r>
            <a:r>
              <a:rPr lang="en-US" sz="1300" b="0" i="0" dirty="0" err="1">
                <a:effectLst/>
              </a:rPr>
              <a:t>reranker</a:t>
            </a:r>
            <a:r>
              <a:rPr lang="en-US" sz="1300" b="0" i="0" dirty="0">
                <a:effectLst/>
              </a:rPr>
              <a:t> reorders the retrieved texts, by relevance, we can chuck out all but the best matches.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This helps reduce hallucinations.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</a:rPr>
              <a:t>Free Bonus</a:t>
            </a:r>
            <a:r>
              <a:rPr lang="en-US" sz="1300" b="0" i="0" dirty="0">
                <a:effectLst/>
              </a:rPr>
              <a:t>:  Uses less tokens = saves money during LLM usage during the RAG process.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3790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C07B-30F0-A193-94FD-C3E29CC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dvanced RAG on Hugging Face documentation using LangChain - Hugging Face  Open-Source AI Cookbook">
            <a:extLst>
              <a:ext uri="{FF2B5EF4-FFF2-40B4-BE49-F238E27FC236}">
                <a16:creationId xmlns:a16="http://schemas.microsoft.com/office/drawing/2014/main" id="{2C4A91CE-FF3C-F5AB-7024-01E98457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0"/>
            <a:ext cx="7958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5FE024-6729-19F1-4536-5E8A23DAE3CA}"/>
              </a:ext>
            </a:extLst>
          </p:cNvPr>
          <p:cNvSpPr/>
          <p:nvPr/>
        </p:nvSpPr>
        <p:spPr>
          <a:xfrm>
            <a:off x="763959" y="3514061"/>
            <a:ext cx="1702796" cy="887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Reranker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09ECB3-C302-3A2E-1B2A-AC6F00938798}"/>
              </a:ext>
            </a:extLst>
          </p:cNvPr>
          <p:cNvCxnSpPr>
            <a:endCxn id="4" idx="3"/>
          </p:cNvCxnSpPr>
          <p:nvPr/>
        </p:nvCxnSpPr>
        <p:spPr>
          <a:xfrm flipH="1">
            <a:off x="2466755" y="3912781"/>
            <a:ext cx="1860696" cy="45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5C4B84B-7A44-329B-DE1C-8EE3920FE7BE}"/>
              </a:ext>
            </a:extLst>
          </p:cNvPr>
          <p:cNvCxnSpPr>
            <a:cxnSpLocks/>
          </p:cNvCxnSpPr>
          <p:nvPr/>
        </p:nvCxnSpPr>
        <p:spPr>
          <a:xfrm>
            <a:off x="2466755" y="4106826"/>
            <a:ext cx="2104451" cy="590107"/>
          </a:xfrm>
          <a:prstGeom prst="bentConnector3">
            <a:avLst>
              <a:gd name="adj1" fmla="val 494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5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B6D-8D31-14CD-2D5B-FCEA301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BBC5-043F-CC4C-8F6A-B91E93B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65940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04CADA-B9EE-3519-7F76-C35F355DDF10}"/>
              </a:ext>
            </a:extLst>
          </p:cNvPr>
          <p:cNvSpPr/>
          <p:nvPr/>
        </p:nvSpPr>
        <p:spPr>
          <a:xfrm>
            <a:off x="457200" y="4023989"/>
            <a:ext cx="8229600" cy="135584"/>
          </a:xfrm>
          <a:prstGeom prst="roundRect">
            <a:avLst>
              <a:gd name="adj" fmla="val 10000"/>
            </a:avLst>
          </a:prstGeom>
          <a:pattFill prst="wdDnDiag">
            <a:fgClr>
              <a:schemeClr val="accent1">
                <a:tint val="40000"/>
                <a:hueOff val="0"/>
                <a:satOff val="0"/>
                <a:lumOff val="0"/>
              </a:schemeClr>
            </a:fgClr>
            <a:bgClr>
              <a:schemeClr val="bg1"/>
            </a:bgClr>
          </a:patt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DBA6-57D1-4B15-96C9-A0B275F759AB}"/>
              </a:ext>
            </a:extLst>
          </p:cNvPr>
          <p:cNvSpPr txBox="1"/>
          <p:nvPr/>
        </p:nvSpPr>
        <p:spPr>
          <a:xfrm>
            <a:off x="457200" y="394262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&gt;&gt;&gt; No class Friday 10/3 &amp; 10/10 &lt;&lt;&lt;</a:t>
            </a:r>
          </a:p>
        </p:txBody>
      </p:sp>
    </p:spTree>
    <p:extLst>
      <p:ext uri="{BB962C8B-B14F-4D97-AF65-F5344CB8AC3E}">
        <p14:creationId xmlns:p14="http://schemas.microsoft.com/office/powerpoint/2010/main" val="26750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E65E2-A1AA-B0D1-80A6-09A0B32C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“Problem”</a:t>
            </a:r>
          </a:p>
        </p:txBody>
      </p:sp>
      <p:grpSp>
        <p:nvGrpSpPr>
          <p:cNvPr id="7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2" name="Freeform: Shape 4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4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7" name="Freeform: Shape 5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5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5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5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5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5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6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6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6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6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6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6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6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TextBox 2">
            <a:extLst>
              <a:ext uri="{FF2B5EF4-FFF2-40B4-BE49-F238E27FC236}">
                <a16:creationId xmlns:a16="http://schemas.microsoft.com/office/drawing/2014/main" id="{53B0617B-E6AD-9E72-CE6C-067AFB84C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2663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28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Retrieval-Augmented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b="1"/>
              <a:t>Combine search with AI generation</a:t>
            </a:r>
            <a:r>
              <a:rPr lang="en-US" sz="1600"/>
              <a:t> to provide context-aware answers</a:t>
            </a:r>
          </a:p>
          <a:p>
            <a:pPr lvl="0">
              <a:lnSpc>
                <a:spcPct val="90000"/>
              </a:lnSpc>
            </a:pPr>
            <a:r>
              <a:rPr lang="en-US" sz="1600" b="1"/>
              <a:t>Pattern</a:t>
            </a:r>
            <a:r>
              <a:rPr lang="en-US" sz="1600"/>
              <a:t>: </a:t>
            </a:r>
            <a:r>
              <a:rPr lang="en-US" sz="1600">
                <a:latin typeface="Courier"/>
              </a:rPr>
              <a:t>Document → Embed → Store → Query → Retrieve Similar → LLM Answer</a:t>
            </a:r>
          </a:p>
          <a:p>
            <a:pPr lvl="0">
              <a:lnSpc>
                <a:spcPct val="90000"/>
              </a:lnSpc>
            </a:pPr>
            <a:r>
              <a:rPr lang="en-US" sz="1600" b="1"/>
              <a:t>Advantage</a:t>
            </a:r>
            <a:r>
              <a:rPr lang="en-US" sz="1600"/>
              <a:t>: LLM answers grounded in actual historical data, not just general knowledge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600" b="1"/>
              <a:t>Why RAG Matters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Traditional LLM: General knowledge, may hallucinate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RAG: Grounded in real historical tickets, traceable sources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Best of both: Search precision + LLM comprehension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8E3DFAA-45B6-666C-15DA-CA22281E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/>
              <a:t>How Text Becomes Searchable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200" b="1"/>
              <a:t>Embeddings convert text to high-dimensional vectors</a:t>
            </a:r>
            <a:r>
              <a:rPr lang="en-US" sz="1200"/>
              <a:t> </a:t>
            </a:r>
            <a:r>
              <a:rPr lang="en-US" sz="1200" b="1"/>
              <a:t>using a specially trained model</a:t>
            </a:r>
          </a:p>
          <a:p>
            <a:pPr lvl="0">
              <a:lnSpc>
                <a:spcPct val="90000"/>
              </a:lnSpc>
            </a:pPr>
            <a:r>
              <a:rPr lang="en-US" sz="1200" b="1"/>
              <a:t>Semantic similarity</a:t>
            </a:r>
            <a:r>
              <a:rPr lang="en-US" sz="1200"/>
              <a:t> via cosine distance (similar ‘meaning’ = similar vectors)</a:t>
            </a:r>
          </a:p>
          <a:p>
            <a:pPr lvl="0">
              <a:lnSpc>
                <a:spcPct val="90000"/>
              </a:lnSpc>
            </a:pPr>
            <a:r>
              <a:rPr lang="en-US" sz="1200" b="1"/>
              <a:t>Combined fields</a:t>
            </a:r>
            <a:r>
              <a:rPr lang="en-US" sz="1200"/>
              <a:t> (subject + body + answer) capture full problem→solution pattern</a:t>
            </a:r>
          </a:p>
          <a:p>
            <a:pPr lvl="0">
              <a:lnSpc>
                <a:spcPct val="90000"/>
              </a:lnSpc>
            </a:pPr>
            <a:r>
              <a:rPr lang="en-US" sz="1200" b="1"/>
              <a:t>ChromaDB vector database</a:t>
            </a:r>
            <a:r>
              <a:rPr lang="en-US" sz="1200"/>
              <a:t> enables fast similarity search across thousands of tickets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200" b="1"/>
              <a:t>Example Vectors:</a:t>
            </a:r>
          </a:p>
          <a:p>
            <a:pPr indent="0">
              <a:lnSpc>
                <a:spcPct val="90000"/>
              </a:lnSpc>
              <a:buNone/>
            </a:pPr>
            <a:r>
              <a:rPr lang="en-US" sz="1200">
                <a:latin typeface="Courier"/>
              </a:rPr>
              <a:t>"VPN connection failed" → [0.12, -0.34, 0.56, ...]
"Cannot connect to VPN" → [0.11, -0.33, 0.58, ...]  ← Very similar!
"Printer not working" → [-0.45, 0.78, -0.12, ...]  ← Different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Proper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 b="1" dirty="0"/>
              <a:t>80/20 split</a:t>
            </a:r>
            <a:r>
              <a:rPr lang="en-US" sz="1300" dirty="0"/>
              <a:t> for unbiased evaluation 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70/20/10 for even better isolation</a:t>
            </a:r>
          </a:p>
          <a:p>
            <a:pPr lvl="0">
              <a:lnSpc>
                <a:spcPct val="90000"/>
              </a:lnSpc>
            </a:pPr>
            <a:r>
              <a:rPr lang="en-US" sz="1300" b="1" dirty="0"/>
              <a:t>Training set</a:t>
            </a:r>
            <a:r>
              <a:rPr lang="en-US" sz="1300" dirty="0"/>
              <a:t>: Build knowledge base (embed &amp; store in vector DB)</a:t>
            </a:r>
          </a:p>
          <a:p>
            <a:pPr lvl="0">
              <a:lnSpc>
                <a:spcPct val="90000"/>
              </a:lnSpc>
            </a:pPr>
            <a:r>
              <a:rPr lang="en-US" sz="1300" b="1" dirty="0"/>
              <a:t>Test set</a:t>
            </a:r>
            <a:r>
              <a:rPr lang="en-US" sz="1300" dirty="0"/>
              <a:t>: Evaluate system on unseen tickets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300" b="1" dirty="0"/>
              <a:t>Why This Matters</a:t>
            </a:r>
          </a:p>
          <a:p>
            <a:pPr lvl="0">
              <a:lnSpc>
                <a:spcPct val="90000"/>
              </a:lnSpc>
            </a:pPr>
            <a:r>
              <a:rPr lang="en-US" sz="1300" b="1" dirty="0"/>
              <a:t>Prevent data leakage</a:t>
            </a:r>
            <a:r>
              <a:rPr lang="en-US" sz="1300" dirty="0"/>
              <a:t>: Test tickets never seen during training</a:t>
            </a:r>
          </a:p>
          <a:p>
            <a:pPr lvl="0">
              <a:lnSpc>
                <a:spcPct val="90000"/>
              </a:lnSpc>
            </a:pPr>
            <a:r>
              <a:rPr lang="en-US" sz="1300" b="1" dirty="0"/>
              <a:t>Unbiased metrics</a:t>
            </a:r>
            <a:r>
              <a:rPr lang="en-US" sz="1300" dirty="0"/>
              <a:t>: Realistic performance on new tickets</a:t>
            </a:r>
          </a:p>
          <a:p>
            <a:pPr lvl="0">
              <a:lnSpc>
                <a:spcPct val="90000"/>
              </a:lnSpc>
            </a:pPr>
            <a:r>
              <a:rPr lang="en-US" sz="1300" b="1" dirty="0"/>
              <a:t>Scientific rigor</a:t>
            </a:r>
            <a:r>
              <a:rPr lang="en-US" sz="1300" dirty="0"/>
              <a:t>: Same as ML best practices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</a:t>
            </a:r>
            <a:r>
              <a:rPr dirty="0"/>
              <a:t>End-to-End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312"/>
          </a:xfrm>
        </p:spPr>
        <p:txBody>
          <a:bodyPr>
            <a:normAutofit fontScale="40000" lnSpcReduction="20000"/>
          </a:bodyPr>
          <a:lstStyle/>
          <a:p>
            <a:pPr indent="0">
              <a:buNone/>
            </a:pPr>
            <a:r>
              <a:rPr dirty="0">
                <a:latin typeface="Courier"/>
              </a:rPr>
              <a:t>Pre-translated CSV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</a:t>
            </a:r>
            <a:r>
              <a:rPr dirty="0">
                <a:latin typeface="Courier"/>
              </a:rPr>
              <a:t>Train/Test Split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	</a:t>
            </a:r>
            <a:r>
              <a:rPr dirty="0">
                <a:latin typeface="Courier"/>
              </a:rPr>
              <a:t>Generate Embeddings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		</a:t>
            </a:r>
            <a:r>
              <a:rPr dirty="0" err="1">
                <a:latin typeface="Courier"/>
              </a:rPr>
              <a:t>ChromaDB</a:t>
            </a:r>
            <a:r>
              <a:rPr dirty="0">
                <a:latin typeface="Courier"/>
              </a:rPr>
              <a:t> Storage
                                                                     </a:t>
            </a:r>
            <a:r>
              <a:rPr lang="en-US" dirty="0">
                <a:latin typeface="Courier"/>
              </a:rPr>
              <a:t>							</a:t>
            </a:r>
            <a:r>
              <a:rPr dirty="0">
                <a:latin typeface="Courier"/>
              </a:rPr>
              <a:t>↓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dirty="0">
                <a:latin typeface="Courier"/>
              </a:rPr>
              <a:t>
</a:t>
            </a:r>
            <a:r>
              <a:rPr lang="en-US" dirty="0">
                <a:latin typeface="Courier"/>
              </a:rPr>
              <a:t>				</a:t>
            </a:r>
            <a:r>
              <a:rPr dirty="0">
                <a:latin typeface="Courier"/>
              </a:rPr>
              <a:t>New Ticket (JSON) → </a:t>
            </a:r>
            <a:r>
              <a:rPr lang="en-US" dirty="0">
                <a:latin typeface="Courier"/>
              </a:rPr>
              <a:t>			</a:t>
            </a:r>
          </a:p>
          <a:p>
            <a:pPr indent="0">
              <a:buNone/>
            </a:pPr>
            <a:r>
              <a:rPr lang="en-US" dirty="0">
                <a:latin typeface="Courier"/>
              </a:rPr>
              <a:t>					</a:t>
            </a:r>
            <a:r>
              <a:rPr dirty="0">
                <a:latin typeface="Courier"/>
              </a:rPr>
              <a:t>Embed Query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				</a:t>
            </a:r>
            <a:r>
              <a:rPr dirty="0">
                <a:latin typeface="Courier"/>
              </a:rPr>
              <a:t>Vector Search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					</a:t>
            </a:r>
            <a:r>
              <a:rPr dirty="0">
                <a:latin typeface="Courier"/>
              </a:rPr>
              <a:t>Top-K Retrieval
                                    ↓
                        </a:t>
            </a:r>
            <a:r>
              <a:rPr lang="en-US" dirty="0">
                <a:latin typeface="Courier"/>
              </a:rPr>
              <a:t>			</a:t>
            </a:r>
            <a:r>
              <a:rPr dirty="0">
                <a:latin typeface="Courier"/>
              </a:rPr>
              <a:t>Context + Question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							</a:t>
            </a:r>
            <a:r>
              <a:rPr dirty="0">
                <a:latin typeface="Courier"/>
              </a:rPr>
              <a:t>LM Studio LLM → </a:t>
            </a:r>
            <a:endParaRPr lang="en-US" dirty="0">
              <a:latin typeface="Courier"/>
            </a:endParaRPr>
          </a:p>
          <a:p>
            <a:pPr indent="0">
              <a:buNone/>
            </a:pPr>
            <a:r>
              <a:rPr lang="en-US" dirty="0">
                <a:latin typeface="Courier"/>
              </a:rPr>
              <a:t>										</a:t>
            </a:r>
            <a:r>
              <a:rPr b="1" dirty="0">
                <a:latin typeface="Courier"/>
              </a:rPr>
              <a:t>Answer + Confidence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 dirty="0"/>
              <a:t>Pipeline Stages</a:t>
            </a:r>
          </a:p>
          <a:p>
            <a:pPr>
              <a:buAutoNum type="arabicPeriod"/>
            </a:pPr>
            <a:r>
              <a:rPr b="1" dirty="0"/>
              <a:t>Data Preparation</a:t>
            </a:r>
            <a:r>
              <a:rPr dirty="0"/>
              <a:t>: Load &amp; split tickets</a:t>
            </a:r>
          </a:p>
          <a:p>
            <a:pPr>
              <a:buAutoNum type="arabicPeriod"/>
            </a:pPr>
            <a:r>
              <a:rPr b="1" dirty="0"/>
              <a:t>Embedding</a:t>
            </a:r>
            <a:r>
              <a:rPr dirty="0"/>
              <a:t>: Convert to vectors</a:t>
            </a:r>
          </a:p>
          <a:p>
            <a:pPr>
              <a:buAutoNum type="arabicPeriod"/>
            </a:pPr>
            <a:r>
              <a:rPr b="1" dirty="0"/>
              <a:t>Storage</a:t>
            </a:r>
            <a:r>
              <a:rPr dirty="0"/>
              <a:t>: </a:t>
            </a:r>
            <a:r>
              <a:rPr dirty="0" err="1"/>
              <a:t>ChromaDB</a:t>
            </a:r>
            <a:r>
              <a:rPr dirty="0"/>
              <a:t> vector database</a:t>
            </a:r>
          </a:p>
          <a:p>
            <a:pPr>
              <a:buAutoNum type="arabicPeriod"/>
            </a:pPr>
            <a:r>
              <a:rPr b="1" dirty="0"/>
              <a:t>Query</a:t>
            </a:r>
            <a:r>
              <a:rPr dirty="0"/>
              <a:t>: New ticket arrives</a:t>
            </a:r>
          </a:p>
          <a:p>
            <a:pPr>
              <a:buAutoNum type="arabicPeriod"/>
            </a:pPr>
            <a:r>
              <a:rPr b="1" dirty="0"/>
              <a:t>Retrieval</a:t>
            </a:r>
            <a:r>
              <a:rPr dirty="0"/>
              <a:t>: Find top-K similar tickets</a:t>
            </a:r>
          </a:p>
          <a:p>
            <a:pPr>
              <a:buAutoNum type="arabicPeriod"/>
            </a:pPr>
            <a:r>
              <a:rPr b="1" dirty="0"/>
              <a:t>Generation</a:t>
            </a:r>
            <a:r>
              <a:rPr dirty="0"/>
              <a:t>: LLM creates context-aware answer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Strict vs Augmented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498651"/>
            <a:ext cx="6056111" cy="327121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200" b="1" dirty="0"/>
              <a:t>Strict Mode</a:t>
            </a:r>
          </a:p>
          <a:p>
            <a:pPr lvl="0">
              <a:lnSpc>
                <a:spcPct val="90000"/>
              </a:lnSpc>
            </a:pPr>
            <a:r>
              <a:rPr lang="en-US" sz="1200" b="1" dirty="0"/>
              <a:t>LLM uses ONLY historical ticket context</a:t>
            </a:r>
            <a:r>
              <a:rPr lang="en-US" sz="1200" dirty="0"/>
              <a:t> (traceable, compliance-friendly)</a:t>
            </a:r>
          </a:p>
          <a:p>
            <a:pPr lvl="0">
              <a:lnSpc>
                <a:spcPct val="90000"/>
              </a:lnSpc>
            </a:pPr>
            <a:r>
              <a:rPr lang="en-US" sz="1200" dirty="0"/>
              <a:t>Will say “I don’t have enough information” if context insufficient</a:t>
            </a:r>
          </a:p>
          <a:p>
            <a:pPr lvl="0">
              <a:lnSpc>
                <a:spcPct val="90000"/>
              </a:lnSpc>
            </a:pPr>
            <a:r>
              <a:rPr lang="en-US" sz="1200" b="1" dirty="0"/>
              <a:t>Use case</a:t>
            </a:r>
            <a:r>
              <a:rPr lang="en-US" sz="1200" dirty="0"/>
              <a:t>: QA testing retrieval quality, compliance environments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200" b="1" dirty="0"/>
              <a:t>Augmented Mode</a:t>
            </a:r>
          </a:p>
          <a:p>
            <a:pPr lvl="0">
              <a:lnSpc>
                <a:spcPct val="90000"/>
              </a:lnSpc>
            </a:pPr>
            <a:r>
              <a:rPr lang="en-US" sz="1200" b="1" dirty="0"/>
              <a:t>LLM uses context + general knowledge</a:t>
            </a:r>
            <a:r>
              <a:rPr lang="en-US" sz="1200" dirty="0"/>
              <a:t> (helpful, flexible)</a:t>
            </a:r>
          </a:p>
          <a:p>
            <a:pPr lvl="0">
              <a:lnSpc>
                <a:spcPct val="90000"/>
              </a:lnSpc>
            </a:pPr>
            <a:r>
              <a:rPr lang="en-US" sz="1200" dirty="0"/>
              <a:t>Always provides helpful answer, supplements with IT knowledge</a:t>
            </a:r>
          </a:p>
          <a:p>
            <a:pPr lvl="0">
              <a:lnSpc>
                <a:spcPct val="90000"/>
              </a:lnSpc>
            </a:pPr>
            <a:r>
              <a:rPr lang="en-US" sz="1200" b="1" dirty="0"/>
              <a:t>Use case</a:t>
            </a:r>
            <a:r>
              <a:rPr lang="en-US" sz="1200" dirty="0"/>
              <a:t>: Production support, maximize helpfulness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200" b="1" dirty="0"/>
              <a:t>Trade-off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Strict</a:t>
            </a:r>
            <a:r>
              <a:rPr lang="en-US" sz="1200" dirty="0"/>
              <a:t> = Traceability + Coverage gaps </a:t>
            </a:r>
          </a:p>
          <a:p>
            <a:pPr>
              <a:lnSpc>
                <a:spcPct val="90000"/>
              </a:lnSpc>
            </a:pPr>
            <a:r>
              <a:rPr lang="en-US" sz="1200" b="1" dirty="0"/>
              <a:t>Augmented</a:t>
            </a:r>
            <a:r>
              <a:rPr lang="en-US" sz="1200" dirty="0"/>
              <a:t> = Helpfulness + Mixed 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BD30BC4B-3660-A178-F33D-AEC89D33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2478" r="8521" b="-2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Judging AI Quality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Evaluation Criteria (1-5 scale)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Accuracy</a:t>
            </a:r>
            <a:r>
              <a:rPr lang="en-US" sz="1800">
                <a:solidFill>
                  <a:srgbClr val="FFFFFF"/>
                </a:solidFill>
              </a:rPr>
              <a:t>: Correctness of information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Completeness</a:t>
            </a:r>
            <a:r>
              <a:rPr lang="en-US" sz="1800">
                <a:solidFill>
                  <a:srgbClr val="FFFFFF"/>
                </a:solidFill>
              </a:rPr>
              <a:t>: Coverage of important points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Clarity</a:t>
            </a:r>
            <a:r>
              <a:rPr lang="en-US" sz="1800">
                <a:solidFill>
                  <a:srgbClr val="FFFFFF"/>
                </a:solidFill>
              </a:rPr>
              <a:t>: Ease of understanding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Helpfulness</a:t>
            </a:r>
            <a:r>
              <a:rPr lang="en-US" sz="1800">
                <a:solidFill>
                  <a:srgbClr val="FFFFFF"/>
                </a:solidFill>
              </a:rPr>
              <a:t>: Actionability of solution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Process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RAG generates answer for test ticket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LLM compares generated vs. original answer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Scores each criterion + provides feedback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Overall score (1-5) + detailed explanation</a:t>
            </a:r>
          </a:p>
          <a:p>
            <a:pPr mar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>
                <a:solidFill>
                  <a:srgbClr val="FFFFFF"/>
                </a:solidFill>
              </a:rPr>
              <a:t>Why This Works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Consistent</a:t>
            </a:r>
            <a:r>
              <a:rPr lang="en-US" sz="1800">
                <a:solidFill>
                  <a:srgbClr val="FFFFFF"/>
                </a:solidFill>
              </a:rPr>
              <a:t>: Same evaluation logic for all tickets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Scalable</a:t>
            </a:r>
            <a:r>
              <a:rPr lang="en-US" sz="1800">
                <a:solidFill>
                  <a:srgbClr val="FFFFFF"/>
                </a:solidFill>
              </a:rPr>
              <a:t>: Batch evaluate hundreds of tickets</a:t>
            </a:r>
          </a:p>
          <a:p>
            <a:pPr lvl="0">
              <a:lnSpc>
                <a:spcPct val="90000"/>
              </a:lnSpc>
            </a:pPr>
            <a:r>
              <a:rPr lang="en-US" sz="1800" b="1">
                <a:solidFill>
                  <a:srgbClr val="FFFFFF"/>
                </a:solidFill>
              </a:rPr>
              <a:t>Detailed</a:t>
            </a:r>
            <a:r>
              <a:rPr lang="en-US" sz="1800">
                <a:solidFill>
                  <a:srgbClr val="FFFFFF"/>
                </a:solidFill>
              </a:rPr>
              <a:t>: Specific feedback for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20852</TotalTime>
  <Words>1066</Words>
  <Application>Microsoft Macintosh PowerPoint</Application>
  <PresentationFormat>On-screen Show (4:3)</PresentationFormat>
  <Paragraphs>114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AI App Development Workshop — Week 6</vt:lpstr>
      <vt:lpstr>Class Schedule</vt:lpstr>
      <vt:lpstr>Our “Problem”</vt:lpstr>
      <vt:lpstr>Retrieval-Augmented Generation</vt:lpstr>
      <vt:lpstr>How Text Becomes Searchable</vt:lpstr>
      <vt:lpstr>Proper Evaluation</vt:lpstr>
      <vt:lpstr>RAG End-to-End Flow</vt:lpstr>
      <vt:lpstr>Strict vs Augmented</vt:lpstr>
      <vt:lpstr>AI Judging AI Quality</vt:lpstr>
      <vt:lpstr>What You Learned</vt:lpstr>
      <vt:lpstr>A Problem With RAG</vt:lpstr>
      <vt:lpstr>What is a Reranker?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Niccum</cp:lastModifiedBy>
  <cp:revision>31</cp:revision>
  <dcterms:created xsi:type="dcterms:W3CDTF">2013-01-27T09:14:16Z</dcterms:created>
  <dcterms:modified xsi:type="dcterms:W3CDTF">2025-10-31T15:45:44Z</dcterms:modified>
  <cp:category/>
</cp:coreProperties>
</file>