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69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7" r:id="rId14"/>
    <p:sldId id="294" r:id="rId15"/>
    <p:sldId id="295" r:id="rId16"/>
    <p:sldId id="296" r:id="rId17"/>
    <p:sldId id="292" r:id="rId18"/>
    <p:sldId id="274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/>
    <p:restoredTop sz="95616"/>
  </p:normalViewPr>
  <p:slideViewPr>
    <p:cSldViewPr snapToGrid="0" snapToObjects="1">
      <p:cViewPr varScale="1">
        <p:scale>
          <a:sx n="121" d="100"/>
          <a:sy n="121" d="100"/>
        </p:scale>
        <p:origin x="2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EE04-9891-4BB8-8EBC-A35E2BEB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9B1C4-B5FB-4975-9478-0464B8811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1 [9/5] — Intro + Environment Setup</a:t>
          </a:r>
          <a:endParaRPr lang="en-US" dirty="0"/>
        </a:p>
      </dgm:t>
    </dgm:pt>
    <dgm:pt modelId="{57719E56-48FA-41F2-8FA6-3DC0B89D3745}" type="parTrans" cxnId="{EDE5C763-7B84-4366-9DDE-0801D994571B}">
      <dgm:prSet/>
      <dgm:spPr/>
      <dgm:t>
        <a:bodyPr/>
        <a:lstStyle/>
        <a:p>
          <a:endParaRPr lang="en-US"/>
        </a:p>
      </dgm:t>
    </dgm:pt>
    <dgm:pt modelId="{AF88BF0E-156C-4748-82D5-C1B9A5EA8A42}" type="sibTrans" cxnId="{EDE5C763-7B84-4366-9DDE-0801D994571B}">
      <dgm:prSet/>
      <dgm:spPr/>
      <dgm:t>
        <a:bodyPr/>
        <a:lstStyle/>
        <a:p>
          <a:endParaRPr lang="en-US"/>
        </a:p>
      </dgm:t>
    </dgm:pt>
    <dgm:pt modelId="{B3384496-382F-4ADA-B0F4-F08DB20AB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Get everyone’s dev environment ready and understand the landscape.</a:t>
          </a:r>
        </a:p>
      </dgm:t>
    </dgm:pt>
    <dgm:pt modelId="{A4993183-8FA7-4741-9926-B23BE9737B23}" type="parTrans" cxnId="{93390149-B5F6-4BEC-B1AF-9F2E59609275}">
      <dgm:prSet/>
      <dgm:spPr/>
      <dgm:t>
        <a:bodyPr/>
        <a:lstStyle/>
        <a:p>
          <a:endParaRPr lang="en-US"/>
        </a:p>
      </dgm:t>
    </dgm:pt>
    <dgm:pt modelId="{A7473254-66E0-4BBF-A821-EE8FE6EB8B45}" type="sibTrans" cxnId="{93390149-B5F6-4BEC-B1AF-9F2E59609275}">
      <dgm:prSet/>
      <dgm:spPr/>
      <dgm:t>
        <a:bodyPr/>
        <a:lstStyle/>
        <a:p>
          <a:endParaRPr lang="en-US"/>
        </a:p>
      </dgm:t>
    </dgm:pt>
    <dgm:pt modelId="{AA1F9773-B316-49D0-AA66-E6BF5EAEB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👍 Week 2 [9/12] — Querying LLMs from Python</a:t>
          </a:r>
          <a:endParaRPr lang="en-US" dirty="0"/>
        </a:p>
      </dgm:t>
    </dgm:pt>
    <dgm:pt modelId="{CAC00716-D068-4BC0-8EC1-53000F0BB969}" type="parTrans" cxnId="{B4075447-6EA9-49A4-B1B6-0D6AF31A9B8E}">
      <dgm:prSet/>
      <dgm:spPr/>
      <dgm:t>
        <a:bodyPr/>
        <a:lstStyle/>
        <a:p>
          <a:endParaRPr lang="en-US"/>
        </a:p>
      </dgm:t>
    </dgm:pt>
    <dgm:pt modelId="{B76A428C-97C5-4D5F-AF39-EF23B61A5C4E}" type="sibTrans" cxnId="{B4075447-6EA9-49A4-B1B6-0D6AF31A9B8E}">
      <dgm:prSet/>
      <dgm:spPr/>
      <dgm:t>
        <a:bodyPr/>
        <a:lstStyle/>
        <a:p>
          <a:endParaRPr lang="en-US"/>
        </a:p>
      </dgm:t>
    </dgm:pt>
    <dgm:pt modelId="{99F2146D-E5BA-4C21-894C-3E31DAFF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Comfortably send queries to local and OpenAI endpoints.</a:t>
          </a:r>
        </a:p>
      </dgm:t>
    </dgm:pt>
    <dgm:pt modelId="{0DD1F55C-B92C-42A5-AA06-55C6B91524B3}" type="parTrans" cxnId="{7EA721E0-6C50-4A98-B95A-A6FDF90AF2FB}">
      <dgm:prSet/>
      <dgm:spPr/>
      <dgm:t>
        <a:bodyPr/>
        <a:lstStyle/>
        <a:p>
          <a:endParaRPr lang="en-US"/>
        </a:p>
      </dgm:t>
    </dgm:pt>
    <dgm:pt modelId="{C06D7AA7-17F9-4953-9E10-EE76B990DB8C}" type="sibTrans" cxnId="{7EA721E0-6C50-4A98-B95A-A6FDF90AF2FB}">
      <dgm:prSet/>
      <dgm:spPr/>
      <dgm:t>
        <a:bodyPr/>
        <a:lstStyle/>
        <a:p>
          <a:endParaRPr lang="en-US"/>
        </a:p>
      </dgm:t>
    </dgm:pt>
    <dgm:pt modelId="{BF414AC6-E920-4D03-8ED2-F356325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3 [9/19] — Building out our App</a:t>
          </a:r>
          <a:endParaRPr lang="en-US" dirty="0"/>
        </a:p>
      </dgm:t>
    </dgm:pt>
    <dgm:pt modelId="{8B6B101D-8043-45C7-868E-D52ACEC6E12B}" type="parTrans" cxnId="{1AF8EC67-04FF-4594-A2B9-E8B40D8DCE2F}">
      <dgm:prSet/>
      <dgm:spPr/>
      <dgm:t>
        <a:bodyPr/>
        <a:lstStyle/>
        <a:p>
          <a:endParaRPr lang="en-US"/>
        </a:p>
      </dgm:t>
    </dgm:pt>
    <dgm:pt modelId="{1E18D452-C1D4-4362-90F4-8F58B1FE4201}" type="sibTrans" cxnId="{1AF8EC67-04FF-4594-A2B9-E8B40D8DCE2F}">
      <dgm:prSet/>
      <dgm:spPr/>
      <dgm:t>
        <a:bodyPr/>
        <a:lstStyle/>
        <a:p>
          <a:endParaRPr lang="en-US"/>
        </a:p>
      </dgm:t>
    </dgm:pt>
    <dgm:pt modelId="{744AB362-1C9B-4E35-8D7D-C2945847A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Move a notebook to a </a:t>
          </a:r>
          <a:r>
            <a:rPr lang="en-US" dirty="0" err="1"/>
            <a:t>Streamlit</a:t>
          </a:r>
          <a:r>
            <a:rPr lang="en-US" dirty="0"/>
            <a:t> UI with more features.</a:t>
          </a:r>
        </a:p>
      </dgm:t>
    </dgm:pt>
    <dgm:pt modelId="{B301DC16-E53F-4A8B-AFA4-29510DE4FBA8}" type="parTrans" cxnId="{22FA6B86-E980-4619-B722-A19441BCCD27}">
      <dgm:prSet/>
      <dgm:spPr/>
      <dgm:t>
        <a:bodyPr/>
        <a:lstStyle/>
        <a:p>
          <a:endParaRPr lang="en-US"/>
        </a:p>
      </dgm:t>
    </dgm:pt>
    <dgm:pt modelId="{CE68F2BD-29BA-48F9-B13C-2EFC283F47E4}" type="sibTrans" cxnId="{22FA6B86-E980-4619-B722-A19441BCCD27}">
      <dgm:prSet/>
      <dgm:spPr/>
      <dgm:t>
        <a:bodyPr/>
        <a:lstStyle/>
        <a:p>
          <a:endParaRPr lang="en-US"/>
        </a:p>
      </dgm:t>
    </dgm:pt>
    <dgm:pt modelId="{7DA957C1-3ABD-49C7-8041-253CA67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4 [9/26] — Building Pipelines</a:t>
          </a:r>
          <a:endParaRPr lang="en-US" dirty="0"/>
        </a:p>
      </dgm:t>
    </dgm:pt>
    <dgm:pt modelId="{96A8A5CC-E573-4A7C-8131-A75F608053F0}" type="parTrans" cxnId="{3E236A39-8DDC-49C3-9910-DA96BB7DFEA9}">
      <dgm:prSet/>
      <dgm:spPr/>
      <dgm:t>
        <a:bodyPr/>
        <a:lstStyle/>
        <a:p>
          <a:endParaRPr lang="en-US"/>
        </a:p>
      </dgm:t>
    </dgm:pt>
    <dgm:pt modelId="{EEA9B053-4F13-4F62-B0F8-D8EDD9B6C6BA}" type="sibTrans" cxnId="{3E236A39-8DDC-49C3-9910-DA96BB7DFEA9}">
      <dgm:prSet/>
      <dgm:spPr/>
      <dgm:t>
        <a:bodyPr/>
        <a:lstStyle/>
        <a:p>
          <a:endParaRPr lang="en-US"/>
        </a:p>
      </dgm:t>
    </dgm:pt>
    <dgm:pt modelId="{B1C3BE3F-4F1F-45CE-8C01-453FB54B6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Batch process with a full pipeline, not just one LLM call.</a:t>
          </a:r>
        </a:p>
      </dgm:t>
    </dgm:pt>
    <dgm:pt modelId="{2CBBFB3B-2708-4DD5-A72D-6261A6440DBC}" type="parTrans" cxnId="{160B7A85-EC47-4845-95AC-617F670E1039}">
      <dgm:prSet/>
      <dgm:spPr/>
      <dgm:t>
        <a:bodyPr/>
        <a:lstStyle/>
        <a:p>
          <a:endParaRPr lang="en-US"/>
        </a:p>
      </dgm:t>
    </dgm:pt>
    <dgm:pt modelId="{FBD2E629-C3C9-461C-AEE4-0A81DCDA869D}" type="sibTrans" cxnId="{160B7A85-EC47-4845-95AC-617F670E1039}">
      <dgm:prSet/>
      <dgm:spPr/>
      <dgm:t>
        <a:bodyPr/>
        <a:lstStyle/>
        <a:p>
          <a:endParaRPr lang="en-US"/>
        </a:p>
      </dgm:t>
    </dgm:pt>
    <dgm:pt modelId="{4A06B226-E85A-4D16-A2A3-896B429F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5 [10/10] — Prompt Optimization</a:t>
          </a:r>
          <a:endParaRPr lang="en-US" dirty="0"/>
        </a:p>
      </dgm:t>
    </dgm:pt>
    <dgm:pt modelId="{4CF7EA90-B83D-41A2-80B6-0935767E56A1}" type="parTrans" cxnId="{452E89CB-DCB3-490B-9983-77397A8E6567}">
      <dgm:prSet/>
      <dgm:spPr/>
      <dgm:t>
        <a:bodyPr/>
        <a:lstStyle/>
        <a:p>
          <a:endParaRPr lang="en-US"/>
        </a:p>
      </dgm:t>
    </dgm:pt>
    <dgm:pt modelId="{EC09A67D-98FA-4B25-A90E-B430609181F4}" type="sibTrans" cxnId="{452E89CB-DCB3-490B-9983-77397A8E6567}">
      <dgm:prSet/>
      <dgm:spPr/>
      <dgm:t>
        <a:bodyPr/>
        <a:lstStyle/>
        <a:p>
          <a:endParaRPr lang="en-US"/>
        </a:p>
      </dgm:t>
    </dgm:pt>
    <dgm:pt modelId="{C9CF57E7-F367-48DF-8393-0BD50A78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Automate prompt refinement.</a:t>
          </a:r>
        </a:p>
      </dgm:t>
    </dgm:pt>
    <dgm:pt modelId="{43056500-9F4C-4AD0-8642-E0B61582E02E}" type="parTrans" cxnId="{775EF0C0-DFDC-4A6C-A8FA-90FA59C86C2F}">
      <dgm:prSet/>
      <dgm:spPr/>
      <dgm:t>
        <a:bodyPr/>
        <a:lstStyle/>
        <a:p>
          <a:endParaRPr lang="en-US"/>
        </a:p>
      </dgm:t>
    </dgm:pt>
    <dgm:pt modelId="{53C0A5C7-DFB5-42F0-9B5B-9620D16A1929}" type="sibTrans" cxnId="{775EF0C0-DFDC-4A6C-A8FA-90FA59C86C2F}">
      <dgm:prSet/>
      <dgm:spPr/>
      <dgm:t>
        <a:bodyPr/>
        <a:lstStyle/>
        <a:p>
          <a:endParaRPr lang="en-US"/>
        </a:p>
      </dgm:t>
    </dgm:pt>
    <dgm:pt modelId="{FDF65A26-BD0B-4160-BF38-C1D1D9F34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6 [10/17] — Agents &amp; MCP Protocol</a:t>
          </a:r>
          <a:endParaRPr lang="en-US" dirty="0"/>
        </a:p>
      </dgm:t>
    </dgm:pt>
    <dgm:pt modelId="{D0BA2D7D-0338-4FAA-A370-100C7EA1CFC8}" type="parTrans" cxnId="{82658D3F-2DE9-49CE-88CE-711E42C9B876}">
      <dgm:prSet/>
      <dgm:spPr/>
      <dgm:t>
        <a:bodyPr/>
        <a:lstStyle/>
        <a:p>
          <a:endParaRPr lang="en-US"/>
        </a:p>
      </dgm:t>
    </dgm:pt>
    <dgm:pt modelId="{3E0C2C6A-25AE-4F0F-950F-A10EAF7429CA}" type="sibTrans" cxnId="{82658D3F-2DE9-49CE-88CE-711E42C9B876}">
      <dgm:prSet/>
      <dgm:spPr/>
      <dgm:t>
        <a:bodyPr/>
        <a:lstStyle/>
        <a:p>
          <a:endParaRPr lang="en-US"/>
        </a:p>
      </dgm:t>
    </dgm:pt>
    <dgm:pt modelId="{ABD1FF1C-87F4-403C-88C9-F13BCA4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agent calling.</a:t>
          </a:r>
        </a:p>
      </dgm:t>
    </dgm:pt>
    <dgm:pt modelId="{D2C9B8FA-9161-45D8-BB43-CE0118D598BE}" type="parTrans" cxnId="{9BAA19AD-FD9E-441F-879D-E2D9A3ABB6DB}">
      <dgm:prSet/>
      <dgm:spPr/>
      <dgm:t>
        <a:bodyPr/>
        <a:lstStyle/>
        <a:p>
          <a:endParaRPr lang="en-US"/>
        </a:p>
      </dgm:t>
    </dgm:pt>
    <dgm:pt modelId="{98EAD93B-5CB0-4B56-8A76-C327BC7F8608}" type="sibTrans" cxnId="{9BAA19AD-FD9E-441F-879D-E2D9A3ABB6DB}">
      <dgm:prSet/>
      <dgm:spPr/>
      <dgm:t>
        <a:bodyPr/>
        <a:lstStyle/>
        <a:p>
          <a:endParaRPr lang="en-US"/>
        </a:p>
      </dgm:t>
    </dgm:pt>
    <dgm:pt modelId="{23B5F2E6-D04C-448E-A162-2B2E06E2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7 [10/24] — HALT! Security!</a:t>
          </a:r>
          <a:endParaRPr lang="en-US" dirty="0"/>
        </a:p>
      </dgm:t>
    </dgm:pt>
    <dgm:pt modelId="{52C78E76-C32B-43E8-B4EB-53A4D406A314}" type="parTrans" cxnId="{216D3167-5B05-42DF-A476-19C4A53338DA}">
      <dgm:prSet/>
      <dgm:spPr/>
      <dgm:t>
        <a:bodyPr/>
        <a:lstStyle/>
        <a:p>
          <a:endParaRPr lang="en-US"/>
        </a:p>
      </dgm:t>
    </dgm:pt>
    <dgm:pt modelId="{71E3A5C1-54B5-4622-93E7-2A743A8DCE95}" type="sibTrans" cxnId="{216D3167-5B05-42DF-A476-19C4A53338DA}">
      <dgm:prSet/>
      <dgm:spPr/>
      <dgm:t>
        <a:bodyPr/>
        <a:lstStyle/>
        <a:p>
          <a:endParaRPr lang="en-US"/>
        </a:p>
      </dgm:t>
    </dgm:pt>
    <dgm:pt modelId="{0F610E57-D5E4-4091-B0B0-03004518D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Understand the vulnerabilities of LLM-apps.</a:t>
          </a:r>
        </a:p>
      </dgm:t>
    </dgm:pt>
    <dgm:pt modelId="{799B351E-44DE-44C8-83C1-AF5681DB9842}" type="parTrans" cxnId="{59815884-6E1F-435C-8453-0EA985FBED65}">
      <dgm:prSet/>
      <dgm:spPr/>
      <dgm:t>
        <a:bodyPr/>
        <a:lstStyle/>
        <a:p>
          <a:endParaRPr lang="en-US"/>
        </a:p>
      </dgm:t>
    </dgm:pt>
    <dgm:pt modelId="{27C4D539-014E-4394-8027-17483045D1B8}" type="sibTrans" cxnId="{59815884-6E1F-435C-8453-0EA985FBED65}">
      <dgm:prSet/>
      <dgm:spPr/>
      <dgm:t>
        <a:bodyPr/>
        <a:lstStyle/>
        <a:p>
          <a:endParaRPr lang="en-US"/>
        </a:p>
      </dgm:t>
    </dgm:pt>
    <dgm:pt modelId="{06C61C68-E065-4E5B-97DB-30B3829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8 [10/31] – Present Capstone projects</a:t>
          </a:r>
          <a:endParaRPr lang="en-US" dirty="0"/>
        </a:p>
      </dgm:t>
    </dgm:pt>
    <dgm:pt modelId="{66289523-1D1E-4212-AB76-4D275BA71E03}" type="parTrans" cxnId="{E994F6E4-7347-4F56-BA8E-D759B48A9B91}">
      <dgm:prSet/>
      <dgm:spPr/>
      <dgm:t>
        <a:bodyPr/>
        <a:lstStyle/>
        <a:p>
          <a:endParaRPr lang="en-US"/>
        </a:p>
      </dgm:t>
    </dgm:pt>
    <dgm:pt modelId="{56EE4C40-CEAC-40E1-9288-5E9135DE2BAB}" type="sibTrans" cxnId="{E994F6E4-7347-4F56-BA8E-D759B48A9B91}">
      <dgm:prSet/>
      <dgm:spPr/>
      <dgm:t>
        <a:bodyPr/>
        <a:lstStyle/>
        <a:p>
          <a:endParaRPr lang="en-US"/>
        </a:p>
      </dgm:t>
    </dgm:pt>
    <dgm:pt modelId="{B8019DFF-FF03-4316-A7EF-0B44A5589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Show off your work to the class</a:t>
          </a:r>
        </a:p>
      </dgm:t>
    </dgm:pt>
    <dgm:pt modelId="{5F146FB9-1854-4A35-931D-A3C4376FD65A}" type="parTrans" cxnId="{3C45F12F-9B0C-402B-97C5-B8C8F951760E}">
      <dgm:prSet/>
      <dgm:spPr/>
      <dgm:t>
        <a:bodyPr/>
        <a:lstStyle/>
        <a:p>
          <a:endParaRPr lang="en-US"/>
        </a:p>
      </dgm:t>
    </dgm:pt>
    <dgm:pt modelId="{04CF77B0-987C-46BA-B92D-3D8019731191}" type="sibTrans" cxnId="{3C45F12F-9B0C-402B-97C5-B8C8F951760E}">
      <dgm:prSet/>
      <dgm:spPr/>
      <dgm:t>
        <a:bodyPr/>
        <a:lstStyle/>
        <a:p>
          <a:endParaRPr lang="en-US"/>
        </a:p>
      </dgm:t>
    </dgm:pt>
    <dgm:pt modelId="{5ED015F7-F86F-4655-90B1-C9B626E085F5}" type="pres">
      <dgm:prSet presAssocID="{EC7EEE04-9891-4BB8-8EBC-A35E2BEB2213}" presName="root" presStyleCnt="0">
        <dgm:presLayoutVars>
          <dgm:dir/>
          <dgm:resizeHandles val="exact"/>
        </dgm:presLayoutVars>
      </dgm:prSet>
      <dgm:spPr/>
    </dgm:pt>
    <dgm:pt modelId="{1EC280DC-0412-4EF1-9AC2-73A10AB26973}" type="pres">
      <dgm:prSet presAssocID="{5209B1C4-B5FB-4975-9478-0464B881138F}" presName="compNode" presStyleCnt="0"/>
      <dgm:spPr/>
    </dgm:pt>
    <dgm:pt modelId="{580015D8-DA51-4D17-B842-EE7A3E1C7229}" type="pres">
      <dgm:prSet presAssocID="{5209B1C4-B5FB-4975-9478-0464B881138F}" presName="bgRect" presStyleLbl="bgShp" presStyleIdx="0" presStyleCnt="8"/>
      <dgm:spPr/>
    </dgm:pt>
    <dgm:pt modelId="{2595ED23-3B2A-4405-A301-C43771431DA5}" type="pres">
      <dgm:prSet presAssocID="{5209B1C4-B5FB-4975-9478-0464B881138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812C0-239B-4165-8AF3-FAA05F75AF17}" type="pres">
      <dgm:prSet presAssocID="{5209B1C4-B5FB-4975-9478-0464B881138F}" presName="spaceRect" presStyleCnt="0"/>
      <dgm:spPr/>
    </dgm:pt>
    <dgm:pt modelId="{7492327A-86AF-48DE-B18E-48540F3A6F1B}" type="pres">
      <dgm:prSet presAssocID="{5209B1C4-B5FB-4975-9478-0464B881138F}" presName="parTx" presStyleLbl="revTx" presStyleIdx="0" presStyleCnt="16">
        <dgm:presLayoutVars>
          <dgm:chMax val="0"/>
          <dgm:chPref val="0"/>
        </dgm:presLayoutVars>
      </dgm:prSet>
      <dgm:spPr/>
    </dgm:pt>
    <dgm:pt modelId="{56A5DF2B-81A2-4A9F-9F85-8C1C048A3248}" type="pres">
      <dgm:prSet presAssocID="{5209B1C4-B5FB-4975-9478-0464B881138F}" presName="desTx" presStyleLbl="revTx" presStyleIdx="1" presStyleCnt="16">
        <dgm:presLayoutVars/>
      </dgm:prSet>
      <dgm:spPr/>
    </dgm:pt>
    <dgm:pt modelId="{9222D21E-D73F-4952-9A21-54EBD5F5063C}" type="pres">
      <dgm:prSet presAssocID="{AF88BF0E-156C-4748-82D5-C1B9A5EA8A42}" presName="sibTrans" presStyleCnt="0"/>
      <dgm:spPr/>
    </dgm:pt>
    <dgm:pt modelId="{B436F8C7-11A8-4B9D-92C2-2CF8E9603474}" type="pres">
      <dgm:prSet presAssocID="{AA1F9773-B316-49D0-AA66-E6BF5EAEB185}" presName="compNode" presStyleCnt="0"/>
      <dgm:spPr/>
    </dgm:pt>
    <dgm:pt modelId="{C540B246-4636-47AE-95DA-CF7833E3A2C8}" type="pres">
      <dgm:prSet presAssocID="{AA1F9773-B316-49D0-AA66-E6BF5EAEB185}" presName="bgRect" presStyleLbl="bgShp" presStyleIdx="1" presStyleCnt="8"/>
      <dgm:spPr/>
    </dgm:pt>
    <dgm:pt modelId="{D0EFB7EB-0CF5-4927-9BA4-32BDAAA5174A}" type="pres">
      <dgm:prSet presAssocID="{AA1F9773-B316-49D0-AA66-E6BF5EAEB18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C3963E9-5825-4612-A762-0A8C036D07A4}" type="pres">
      <dgm:prSet presAssocID="{AA1F9773-B316-49D0-AA66-E6BF5EAEB185}" presName="spaceRect" presStyleCnt="0"/>
      <dgm:spPr/>
    </dgm:pt>
    <dgm:pt modelId="{B23D7251-6545-4EE8-8A34-5E58018B47BD}" type="pres">
      <dgm:prSet presAssocID="{AA1F9773-B316-49D0-AA66-E6BF5EAEB185}" presName="parTx" presStyleLbl="revTx" presStyleIdx="2" presStyleCnt="16">
        <dgm:presLayoutVars>
          <dgm:chMax val="0"/>
          <dgm:chPref val="0"/>
        </dgm:presLayoutVars>
      </dgm:prSet>
      <dgm:spPr/>
    </dgm:pt>
    <dgm:pt modelId="{5147EB3D-3B3F-4E76-A71D-17DFE6D67EA3}" type="pres">
      <dgm:prSet presAssocID="{AA1F9773-B316-49D0-AA66-E6BF5EAEB185}" presName="desTx" presStyleLbl="revTx" presStyleIdx="3" presStyleCnt="16">
        <dgm:presLayoutVars/>
      </dgm:prSet>
      <dgm:spPr/>
    </dgm:pt>
    <dgm:pt modelId="{DF89B056-9089-492D-B7D2-406A79A3FA35}" type="pres">
      <dgm:prSet presAssocID="{B76A428C-97C5-4D5F-AF39-EF23B61A5C4E}" presName="sibTrans" presStyleCnt="0"/>
      <dgm:spPr/>
    </dgm:pt>
    <dgm:pt modelId="{041BF188-98C1-4951-838E-303F4A51D6C1}" type="pres">
      <dgm:prSet presAssocID="{BF414AC6-E920-4D03-8ED2-F356325132F7}" presName="compNode" presStyleCnt="0"/>
      <dgm:spPr/>
    </dgm:pt>
    <dgm:pt modelId="{11E3AA38-D854-4BE5-B869-FE94E4DD6F56}" type="pres">
      <dgm:prSet presAssocID="{BF414AC6-E920-4D03-8ED2-F356325132F7}" presName="bgRect" presStyleLbl="bgShp" presStyleIdx="2" presStyleCnt="8"/>
      <dgm:spPr/>
    </dgm:pt>
    <dgm:pt modelId="{0634EF46-53B0-4059-B97A-12A1C32D5445}" type="pres">
      <dgm:prSet presAssocID="{BF414AC6-E920-4D03-8ED2-F356325132F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CEDEA90-0E35-435D-9273-109D98B49A1C}" type="pres">
      <dgm:prSet presAssocID="{BF414AC6-E920-4D03-8ED2-F356325132F7}" presName="spaceRect" presStyleCnt="0"/>
      <dgm:spPr/>
    </dgm:pt>
    <dgm:pt modelId="{1772CDD9-E7B9-4215-93DF-1241C30B6004}" type="pres">
      <dgm:prSet presAssocID="{BF414AC6-E920-4D03-8ED2-F356325132F7}" presName="parTx" presStyleLbl="revTx" presStyleIdx="4" presStyleCnt="16">
        <dgm:presLayoutVars>
          <dgm:chMax val="0"/>
          <dgm:chPref val="0"/>
        </dgm:presLayoutVars>
      </dgm:prSet>
      <dgm:spPr/>
    </dgm:pt>
    <dgm:pt modelId="{366CF406-38F2-4460-99DD-FCA48D73BF8F}" type="pres">
      <dgm:prSet presAssocID="{BF414AC6-E920-4D03-8ED2-F356325132F7}" presName="desTx" presStyleLbl="revTx" presStyleIdx="5" presStyleCnt="16">
        <dgm:presLayoutVars/>
      </dgm:prSet>
      <dgm:spPr/>
    </dgm:pt>
    <dgm:pt modelId="{1349497D-BD06-4EAC-B7F8-DDDBF01EC78B}" type="pres">
      <dgm:prSet presAssocID="{1E18D452-C1D4-4362-90F4-8F58B1FE4201}" presName="sibTrans" presStyleCnt="0"/>
      <dgm:spPr/>
    </dgm:pt>
    <dgm:pt modelId="{60B5BB70-3609-4C3D-ACAB-1CC62329163F}" type="pres">
      <dgm:prSet presAssocID="{7DA957C1-3ABD-49C7-8041-253CA673F2B4}" presName="compNode" presStyleCnt="0"/>
      <dgm:spPr/>
    </dgm:pt>
    <dgm:pt modelId="{AD2C4549-28FE-4F40-A5EC-F676FBC6DA46}" type="pres">
      <dgm:prSet presAssocID="{7DA957C1-3ABD-49C7-8041-253CA673F2B4}" presName="bgRect" presStyleLbl="bgShp" presStyleIdx="3" presStyleCnt="8" custLinFactNeighborY="-18963"/>
      <dgm:spPr/>
    </dgm:pt>
    <dgm:pt modelId="{231A8928-881D-4656-9EF8-88CD99693BD8}" type="pres">
      <dgm:prSet presAssocID="{7DA957C1-3ABD-49C7-8041-253CA673F2B4}" presName="iconRect" presStyleLbl="node1" presStyleIdx="3" presStyleCnt="8" custLinFactNeighborY="-368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FA9B3F-2486-4D8E-987C-B535943C22F4}" type="pres">
      <dgm:prSet presAssocID="{7DA957C1-3ABD-49C7-8041-253CA673F2B4}" presName="spaceRect" presStyleCnt="0"/>
      <dgm:spPr/>
    </dgm:pt>
    <dgm:pt modelId="{80C6AFE9-4D36-48B2-9E8F-C86E3C3B46B3}" type="pres">
      <dgm:prSet presAssocID="{7DA957C1-3ABD-49C7-8041-253CA673F2B4}" presName="parTx" presStyleLbl="revTx" presStyleIdx="6" presStyleCnt="16" custLinFactNeighborY="-20590">
        <dgm:presLayoutVars>
          <dgm:chMax val="0"/>
          <dgm:chPref val="0"/>
        </dgm:presLayoutVars>
      </dgm:prSet>
      <dgm:spPr/>
    </dgm:pt>
    <dgm:pt modelId="{344C50E4-E91B-4A0B-95F4-9E3993C66B38}" type="pres">
      <dgm:prSet presAssocID="{7DA957C1-3ABD-49C7-8041-253CA673F2B4}" presName="desTx" presStyleLbl="revTx" presStyleIdx="7" presStyleCnt="16" custLinFactNeighborY="-20268">
        <dgm:presLayoutVars/>
      </dgm:prSet>
      <dgm:spPr/>
    </dgm:pt>
    <dgm:pt modelId="{A261061C-5EFC-4A1F-91D2-FAE5044482F6}" type="pres">
      <dgm:prSet presAssocID="{EEA9B053-4F13-4F62-B0F8-D8EDD9B6C6BA}" presName="sibTrans" presStyleCnt="0"/>
      <dgm:spPr/>
    </dgm:pt>
    <dgm:pt modelId="{674989C3-1B1A-4F41-86B6-9C5532B2C296}" type="pres">
      <dgm:prSet presAssocID="{4A06B226-E85A-4D16-A2A3-896B429F5073}" presName="compNode" presStyleCnt="0"/>
      <dgm:spPr/>
    </dgm:pt>
    <dgm:pt modelId="{A5D2838E-B6BC-4146-B65E-1D3025C2425E}" type="pres">
      <dgm:prSet presAssocID="{4A06B226-E85A-4D16-A2A3-896B429F5073}" presName="bgRect" presStyleLbl="bgShp" presStyleIdx="4" presStyleCnt="8" custLinFactNeighborY="15764"/>
      <dgm:spPr/>
    </dgm:pt>
    <dgm:pt modelId="{4BC50C1E-C567-4D59-BEF1-6832D571DB2E}" type="pres">
      <dgm:prSet presAssocID="{4A06B226-E85A-4D16-A2A3-896B429F5073}" presName="iconRect" presStyleLbl="node1" presStyleIdx="4" presStyleCnt="8" custLinFactNeighborY="2865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4655C91-241A-4BEF-97B7-22E7ABC220B6}" type="pres">
      <dgm:prSet presAssocID="{4A06B226-E85A-4D16-A2A3-896B429F5073}" presName="spaceRect" presStyleCnt="0"/>
      <dgm:spPr/>
    </dgm:pt>
    <dgm:pt modelId="{09A17A50-CED7-4A1F-AB34-2539E1F77053}" type="pres">
      <dgm:prSet presAssocID="{4A06B226-E85A-4D16-A2A3-896B429F5073}" presName="parTx" presStyleLbl="revTx" presStyleIdx="8" presStyleCnt="16" custLinFactNeighborY="10295">
        <dgm:presLayoutVars>
          <dgm:chMax val="0"/>
          <dgm:chPref val="0"/>
        </dgm:presLayoutVars>
      </dgm:prSet>
      <dgm:spPr/>
    </dgm:pt>
    <dgm:pt modelId="{05959A50-4307-418B-849E-C5BB8FF94DAE}" type="pres">
      <dgm:prSet presAssocID="{4A06B226-E85A-4D16-A2A3-896B429F5073}" presName="desTx" presStyleLbl="revTx" presStyleIdx="9" presStyleCnt="16" custLinFactNeighborY="13512">
        <dgm:presLayoutVars/>
      </dgm:prSet>
      <dgm:spPr/>
    </dgm:pt>
    <dgm:pt modelId="{E9B076C3-7781-4448-A2E6-7E14AA4A2307}" type="pres">
      <dgm:prSet presAssocID="{EC09A67D-98FA-4B25-A90E-B430609181F4}" presName="sibTrans" presStyleCnt="0"/>
      <dgm:spPr/>
    </dgm:pt>
    <dgm:pt modelId="{CFA5B456-4770-4CAA-BE09-3E47D8323FDC}" type="pres">
      <dgm:prSet presAssocID="{FDF65A26-BD0B-4160-BF38-C1D1D9F34A52}" presName="compNode" presStyleCnt="0"/>
      <dgm:spPr/>
    </dgm:pt>
    <dgm:pt modelId="{DEE68336-6F63-443C-9E0F-F4CB280E77DC}" type="pres">
      <dgm:prSet presAssocID="{FDF65A26-BD0B-4160-BF38-C1D1D9F34A52}" presName="bgRect" presStyleLbl="bgShp" presStyleIdx="5" presStyleCnt="8"/>
      <dgm:spPr/>
    </dgm:pt>
    <dgm:pt modelId="{F0C10ECD-7709-4CA6-AC23-6D9600292C95}" type="pres">
      <dgm:prSet presAssocID="{FDF65A26-BD0B-4160-BF38-C1D1D9F34A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252A750-0E0D-432A-994B-E3A18A30B70E}" type="pres">
      <dgm:prSet presAssocID="{FDF65A26-BD0B-4160-BF38-C1D1D9F34A52}" presName="spaceRect" presStyleCnt="0"/>
      <dgm:spPr/>
    </dgm:pt>
    <dgm:pt modelId="{2EEB3E7B-2461-41B2-9E32-62A0D2240574}" type="pres">
      <dgm:prSet presAssocID="{FDF65A26-BD0B-4160-BF38-C1D1D9F34A52}" presName="parTx" presStyleLbl="revTx" presStyleIdx="10" presStyleCnt="16">
        <dgm:presLayoutVars>
          <dgm:chMax val="0"/>
          <dgm:chPref val="0"/>
        </dgm:presLayoutVars>
      </dgm:prSet>
      <dgm:spPr/>
    </dgm:pt>
    <dgm:pt modelId="{57E9F134-BA79-4954-8FB8-EB2C312D4C88}" type="pres">
      <dgm:prSet presAssocID="{FDF65A26-BD0B-4160-BF38-C1D1D9F34A52}" presName="desTx" presStyleLbl="revTx" presStyleIdx="11" presStyleCnt="16">
        <dgm:presLayoutVars/>
      </dgm:prSet>
      <dgm:spPr/>
    </dgm:pt>
    <dgm:pt modelId="{D09D88B3-407F-4D1B-80EC-0CC3B1DCD034}" type="pres">
      <dgm:prSet presAssocID="{3E0C2C6A-25AE-4F0F-950F-A10EAF7429CA}" presName="sibTrans" presStyleCnt="0"/>
      <dgm:spPr/>
    </dgm:pt>
    <dgm:pt modelId="{79A7B9B8-B9D5-4A19-BE7F-D6E1C012FB73}" type="pres">
      <dgm:prSet presAssocID="{23B5F2E6-D04C-448E-A162-2B2E06E29368}" presName="compNode" presStyleCnt="0"/>
      <dgm:spPr/>
    </dgm:pt>
    <dgm:pt modelId="{986E1A5B-6B2C-4152-912D-16DF0C532C67}" type="pres">
      <dgm:prSet presAssocID="{23B5F2E6-D04C-448E-A162-2B2E06E29368}" presName="bgRect" presStyleLbl="bgShp" presStyleIdx="6" presStyleCnt="8"/>
      <dgm:spPr/>
    </dgm:pt>
    <dgm:pt modelId="{0172A0C0-5FF6-426C-9CB4-4B00A4E1310D}" type="pres">
      <dgm:prSet presAssocID="{23B5F2E6-D04C-448E-A162-2B2E06E293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21E71-F1C5-4E73-A742-B4BCFC5E27CD}" type="pres">
      <dgm:prSet presAssocID="{23B5F2E6-D04C-448E-A162-2B2E06E29368}" presName="spaceRect" presStyleCnt="0"/>
      <dgm:spPr/>
    </dgm:pt>
    <dgm:pt modelId="{3FAC94EC-8342-401E-BA20-7264DB26A7C5}" type="pres">
      <dgm:prSet presAssocID="{23B5F2E6-D04C-448E-A162-2B2E06E29368}" presName="parTx" presStyleLbl="revTx" presStyleIdx="12" presStyleCnt="16">
        <dgm:presLayoutVars>
          <dgm:chMax val="0"/>
          <dgm:chPref val="0"/>
        </dgm:presLayoutVars>
      </dgm:prSet>
      <dgm:spPr/>
    </dgm:pt>
    <dgm:pt modelId="{A5148433-50EE-428F-8817-10300F435619}" type="pres">
      <dgm:prSet presAssocID="{23B5F2E6-D04C-448E-A162-2B2E06E29368}" presName="desTx" presStyleLbl="revTx" presStyleIdx="13" presStyleCnt="16">
        <dgm:presLayoutVars/>
      </dgm:prSet>
      <dgm:spPr/>
    </dgm:pt>
    <dgm:pt modelId="{86FCE3EF-BD3F-4860-BE00-04F89A97F5A6}" type="pres">
      <dgm:prSet presAssocID="{71E3A5C1-54B5-4622-93E7-2A743A8DCE95}" presName="sibTrans" presStyleCnt="0"/>
      <dgm:spPr/>
    </dgm:pt>
    <dgm:pt modelId="{89FABCEE-C8D4-4E76-B240-855E2E6A3422}" type="pres">
      <dgm:prSet presAssocID="{06C61C68-E065-4E5B-97DB-30B38297613D}" presName="compNode" presStyleCnt="0"/>
      <dgm:spPr/>
    </dgm:pt>
    <dgm:pt modelId="{EFEF660A-9F45-4835-B608-4F0BD4D8A8D3}" type="pres">
      <dgm:prSet presAssocID="{06C61C68-E065-4E5B-97DB-30B38297613D}" presName="bgRect" presStyleLbl="bgShp" presStyleIdx="7" presStyleCnt="8"/>
      <dgm:spPr/>
    </dgm:pt>
    <dgm:pt modelId="{20B9433B-1AAD-425C-8DB6-F86C30EE633A}" type="pres">
      <dgm:prSet presAssocID="{06C61C68-E065-4E5B-97DB-30B3829761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6857B6-2A78-4F1D-8A34-B9E0A86012AC}" type="pres">
      <dgm:prSet presAssocID="{06C61C68-E065-4E5B-97DB-30B38297613D}" presName="spaceRect" presStyleCnt="0"/>
      <dgm:spPr/>
    </dgm:pt>
    <dgm:pt modelId="{7A05D428-D09A-47A0-B237-CD71C2649452}" type="pres">
      <dgm:prSet presAssocID="{06C61C68-E065-4E5B-97DB-30B38297613D}" presName="parTx" presStyleLbl="revTx" presStyleIdx="14" presStyleCnt="16">
        <dgm:presLayoutVars>
          <dgm:chMax val="0"/>
          <dgm:chPref val="0"/>
        </dgm:presLayoutVars>
      </dgm:prSet>
      <dgm:spPr/>
    </dgm:pt>
    <dgm:pt modelId="{40248725-C071-4B23-B3D0-194311691C00}" type="pres">
      <dgm:prSet presAssocID="{06C61C68-E065-4E5B-97DB-30B38297613D}" presName="desTx" presStyleLbl="revTx" presStyleIdx="15" presStyleCnt="16">
        <dgm:presLayoutVars/>
      </dgm:prSet>
      <dgm:spPr/>
    </dgm:pt>
  </dgm:ptLst>
  <dgm:cxnLst>
    <dgm:cxn modelId="{1E39C700-9E6E-455C-AADF-1BBD87783DC3}" type="presOf" srcId="{FDF65A26-BD0B-4160-BF38-C1D1D9F34A52}" destId="{2EEB3E7B-2461-41B2-9E32-62A0D2240574}" srcOrd="0" destOrd="0" presId="urn:microsoft.com/office/officeart/2018/2/layout/IconVerticalSolidList"/>
    <dgm:cxn modelId="{BF7FED01-265B-4E79-A3DE-1A1D067A7910}" type="presOf" srcId="{06C61C68-E065-4E5B-97DB-30B38297613D}" destId="{7A05D428-D09A-47A0-B237-CD71C2649452}" srcOrd="0" destOrd="0" presId="urn:microsoft.com/office/officeart/2018/2/layout/IconVerticalSolidList"/>
    <dgm:cxn modelId="{7E081B07-922D-48A3-B850-5CBCEAB2A460}" type="presOf" srcId="{5209B1C4-B5FB-4975-9478-0464B881138F}" destId="{7492327A-86AF-48DE-B18E-48540F3A6F1B}" srcOrd="0" destOrd="0" presId="urn:microsoft.com/office/officeart/2018/2/layout/IconVerticalSolidList"/>
    <dgm:cxn modelId="{597B271B-C05A-4E4D-8382-9C68E8BE10D3}" type="presOf" srcId="{ABD1FF1C-87F4-403C-88C9-F13BCA4AD6CE}" destId="{57E9F134-BA79-4954-8FB8-EB2C312D4C88}" srcOrd="0" destOrd="0" presId="urn:microsoft.com/office/officeart/2018/2/layout/IconVerticalSolidList"/>
    <dgm:cxn modelId="{F8D89D2F-1C71-432D-A35C-5F7016D6E3F3}" type="presOf" srcId="{99F2146D-E5BA-4C21-894C-3E31DAFF6410}" destId="{5147EB3D-3B3F-4E76-A71D-17DFE6D67EA3}" srcOrd="0" destOrd="0" presId="urn:microsoft.com/office/officeart/2018/2/layout/IconVerticalSolidList"/>
    <dgm:cxn modelId="{3C45F12F-9B0C-402B-97C5-B8C8F951760E}" srcId="{06C61C68-E065-4E5B-97DB-30B38297613D}" destId="{B8019DFF-FF03-4316-A7EF-0B44A5589ADC}" srcOrd="0" destOrd="0" parTransId="{5F146FB9-1854-4A35-931D-A3C4376FD65A}" sibTransId="{04CF77B0-987C-46BA-B92D-3D8019731191}"/>
    <dgm:cxn modelId="{73346533-9734-4E32-8B69-6C2CC734A30F}" type="presOf" srcId="{0F610E57-D5E4-4091-B0B0-03004518D50C}" destId="{A5148433-50EE-428F-8817-10300F435619}" srcOrd="0" destOrd="0" presId="urn:microsoft.com/office/officeart/2018/2/layout/IconVerticalSolidList"/>
    <dgm:cxn modelId="{5BA63D39-872B-4C08-ABD1-68AC09708CD0}" type="presOf" srcId="{C9CF57E7-F367-48DF-8393-0BD50A788267}" destId="{05959A50-4307-418B-849E-C5BB8FF94DAE}" srcOrd="0" destOrd="0" presId="urn:microsoft.com/office/officeart/2018/2/layout/IconVerticalSolidList"/>
    <dgm:cxn modelId="{3E236A39-8DDC-49C3-9910-DA96BB7DFEA9}" srcId="{EC7EEE04-9891-4BB8-8EBC-A35E2BEB2213}" destId="{7DA957C1-3ABD-49C7-8041-253CA673F2B4}" srcOrd="3" destOrd="0" parTransId="{96A8A5CC-E573-4A7C-8131-A75F608053F0}" sibTransId="{EEA9B053-4F13-4F62-B0F8-D8EDD9B6C6BA}"/>
    <dgm:cxn modelId="{82658D3F-2DE9-49CE-88CE-711E42C9B876}" srcId="{EC7EEE04-9891-4BB8-8EBC-A35E2BEB2213}" destId="{FDF65A26-BD0B-4160-BF38-C1D1D9F34A52}" srcOrd="5" destOrd="0" parTransId="{D0BA2D7D-0338-4FAA-A370-100C7EA1CFC8}" sibTransId="{3E0C2C6A-25AE-4F0F-950F-A10EAF7429CA}"/>
    <dgm:cxn modelId="{B4075447-6EA9-49A4-B1B6-0D6AF31A9B8E}" srcId="{EC7EEE04-9891-4BB8-8EBC-A35E2BEB2213}" destId="{AA1F9773-B316-49D0-AA66-E6BF5EAEB185}" srcOrd="1" destOrd="0" parTransId="{CAC00716-D068-4BC0-8EC1-53000F0BB969}" sibTransId="{B76A428C-97C5-4D5F-AF39-EF23B61A5C4E}"/>
    <dgm:cxn modelId="{93390149-B5F6-4BEC-B1AF-9F2E59609275}" srcId="{5209B1C4-B5FB-4975-9478-0464B881138F}" destId="{B3384496-382F-4ADA-B0F4-F08DB20ABDA5}" srcOrd="0" destOrd="0" parTransId="{A4993183-8FA7-4741-9926-B23BE9737B23}" sibTransId="{A7473254-66E0-4BBF-A821-EE8FE6EB8B45}"/>
    <dgm:cxn modelId="{EE8B3150-E5AF-40E8-B49D-7313BB873F08}" type="presOf" srcId="{B8019DFF-FF03-4316-A7EF-0B44A5589ADC}" destId="{40248725-C071-4B23-B3D0-194311691C00}" srcOrd="0" destOrd="0" presId="urn:microsoft.com/office/officeart/2018/2/layout/IconVerticalSolidList"/>
    <dgm:cxn modelId="{EDE5C763-7B84-4366-9DDE-0801D994571B}" srcId="{EC7EEE04-9891-4BB8-8EBC-A35E2BEB2213}" destId="{5209B1C4-B5FB-4975-9478-0464B881138F}" srcOrd="0" destOrd="0" parTransId="{57719E56-48FA-41F2-8FA6-3DC0B89D3745}" sibTransId="{AF88BF0E-156C-4748-82D5-C1B9A5EA8A42}"/>
    <dgm:cxn modelId="{216D3167-5B05-42DF-A476-19C4A53338DA}" srcId="{EC7EEE04-9891-4BB8-8EBC-A35E2BEB2213}" destId="{23B5F2E6-D04C-448E-A162-2B2E06E29368}" srcOrd="6" destOrd="0" parTransId="{52C78E76-C32B-43E8-B4EB-53A4D406A314}" sibTransId="{71E3A5C1-54B5-4622-93E7-2A743A8DCE95}"/>
    <dgm:cxn modelId="{1AF8EC67-04FF-4594-A2B9-E8B40D8DCE2F}" srcId="{EC7EEE04-9891-4BB8-8EBC-A35E2BEB2213}" destId="{BF414AC6-E920-4D03-8ED2-F356325132F7}" srcOrd="2" destOrd="0" parTransId="{8B6B101D-8043-45C7-868E-D52ACEC6E12B}" sibTransId="{1E18D452-C1D4-4362-90F4-8F58B1FE4201}"/>
    <dgm:cxn modelId="{0443BF7C-DD66-47C2-A03D-FAEBA3B55B73}" type="presOf" srcId="{BF414AC6-E920-4D03-8ED2-F356325132F7}" destId="{1772CDD9-E7B9-4215-93DF-1241C30B6004}" srcOrd="0" destOrd="0" presId="urn:microsoft.com/office/officeart/2018/2/layout/IconVerticalSolidList"/>
    <dgm:cxn modelId="{59815884-6E1F-435C-8453-0EA985FBED65}" srcId="{23B5F2E6-D04C-448E-A162-2B2E06E29368}" destId="{0F610E57-D5E4-4091-B0B0-03004518D50C}" srcOrd="0" destOrd="0" parTransId="{799B351E-44DE-44C8-83C1-AF5681DB9842}" sibTransId="{27C4D539-014E-4394-8027-17483045D1B8}"/>
    <dgm:cxn modelId="{160B7A85-EC47-4845-95AC-617F670E1039}" srcId="{7DA957C1-3ABD-49C7-8041-253CA673F2B4}" destId="{B1C3BE3F-4F1F-45CE-8C01-453FB54B6FF8}" srcOrd="0" destOrd="0" parTransId="{2CBBFB3B-2708-4DD5-A72D-6261A6440DBC}" sibTransId="{FBD2E629-C3C9-461C-AEE4-0A81DCDA869D}"/>
    <dgm:cxn modelId="{22FA6B86-E980-4619-B722-A19441BCCD27}" srcId="{BF414AC6-E920-4D03-8ED2-F356325132F7}" destId="{744AB362-1C9B-4E35-8D7D-C2945847A96C}" srcOrd="0" destOrd="0" parTransId="{B301DC16-E53F-4A8B-AFA4-29510DE4FBA8}" sibTransId="{CE68F2BD-29BA-48F9-B13C-2EFC283F47E4}"/>
    <dgm:cxn modelId="{26916888-318D-4C4D-94CD-9E674576A49A}" type="presOf" srcId="{4A06B226-E85A-4D16-A2A3-896B429F5073}" destId="{09A17A50-CED7-4A1F-AB34-2539E1F77053}" srcOrd="0" destOrd="0" presId="urn:microsoft.com/office/officeart/2018/2/layout/IconVerticalSolidList"/>
    <dgm:cxn modelId="{2F805DA2-7B5A-4FA7-9EDB-A3C97E95D148}" type="presOf" srcId="{23B5F2E6-D04C-448E-A162-2B2E06E29368}" destId="{3FAC94EC-8342-401E-BA20-7264DB26A7C5}" srcOrd="0" destOrd="0" presId="urn:microsoft.com/office/officeart/2018/2/layout/IconVerticalSolidList"/>
    <dgm:cxn modelId="{9BAA19AD-FD9E-441F-879D-E2D9A3ABB6DB}" srcId="{FDF65A26-BD0B-4160-BF38-C1D1D9F34A52}" destId="{ABD1FF1C-87F4-403C-88C9-F13BCA4AD6CE}" srcOrd="0" destOrd="0" parTransId="{D2C9B8FA-9161-45D8-BB43-CE0118D598BE}" sibTransId="{98EAD93B-5CB0-4B56-8A76-C327BC7F8608}"/>
    <dgm:cxn modelId="{775EF0C0-DFDC-4A6C-A8FA-90FA59C86C2F}" srcId="{4A06B226-E85A-4D16-A2A3-896B429F5073}" destId="{C9CF57E7-F367-48DF-8393-0BD50A788267}" srcOrd="0" destOrd="0" parTransId="{43056500-9F4C-4AD0-8642-E0B61582E02E}" sibTransId="{53C0A5C7-DFB5-42F0-9B5B-9620D16A1929}"/>
    <dgm:cxn modelId="{5BF556C4-C19F-424C-84B9-FDB8CCCE7858}" type="presOf" srcId="{7DA957C1-3ABD-49C7-8041-253CA673F2B4}" destId="{80C6AFE9-4D36-48B2-9E8F-C86E3C3B46B3}" srcOrd="0" destOrd="0" presId="urn:microsoft.com/office/officeart/2018/2/layout/IconVerticalSolidList"/>
    <dgm:cxn modelId="{452E89CB-DCB3-490B-9983-77397A8E6567}" srcId="{EC7EEE04-9891-4BB8-8EBC-A35E2BEB2213}" destId="{4A06B226-E85A-4D16-A2A3-896B429F5073}" srcOrd="4" destOrd="0" parTransId="{4CF7EA90-B83D-41A2-80B6-0935767E56A1}" sibTransId="{EC09A67D-98FA-4B25-A90E-B430609181F4}"/>
    <dgm:cxn modelId="{4A13AAD2-4D6E-42FA-8381-C436C9EF754C}" type="presOf" srcId="{B3384496-382F-4ADA-B0F4-F08DB20ABDA5}" destId="{56A5DF2B-81A2-4A9F-9F85-8C1C048A3248}" srcOrd="0" destOrd="0" presId="urn:microsoft.com/office/officeart/2018/2/layout/IconVerticalSolidList"/>
    <dgm:cxn modelId="{7EA721E0-6C50-4A98-B95A-A6FDF90AF2FB}" srcId="{AA1F9773-B316-49D0-AA66-E6BF5EAEB185}" destId="{99F2146D-E5BA-4C21-894C-3E31DAFF6410}" srcOrd="0" destOrd="0" parTransId="{0DD1F55C-B92C-42A5-AA06-55C6B91524B3}" sibTransId="{C06D7AA7-17F9-4953-9E10-EE76B990DB8C}"/>
    <dgm:cxn modelId="{E994F6E4-7347-4F56-BA8E-D759B48A9B91}" srcId="{EC7EEE04-9891-4BB8-8EBC-A35E2BEB2213}" destId="{06C61C68-E065-4E5B-97DB-30B38297613D}" srcOrd="7" destOrd="0" parTransId="{66289523-1D1E-4212-AB76-4D275BA71E03}" sibTransId="{56EE4C40-CEAC-40E1-9288-5E9135DE2BAB}"/>
    <dgm:cxn modelId="{EC6761EC-5D09-4880-A00A-B91DB61B7850}" type="presOf" srcId="{B1C3BE3F-4F1F-45CE-8C01-453FB54B6FF8}" destId="{344C50E4-E91B-4A0B-95F4-9E3993C66B38}" srcOrd="0" destOrd="0" presId="urn:microsoft.com/office/officeart/2018/2/layout/IconVerticalSolidList"/>
    <dgm:cxn modelId="{BA41F0F0-ADA5-4ABE-B96A-FE2095C9F684}" type="presOf" srcId="{744AB362-1C9B-4E35-8D7D-C2945847A96C}" destId="{366CF406-38F2-4460-99DD-FCA48D73BF8F}" srcOrd="0" destOrd="0" presId="urn:microsoft.com/office/officeart/2018/2/layout/IconVerticalSolidList"/>
    <dgm:cxn modelId="{6BA904F7-8524-4A95-986C-5FAF68F42747}" type="presOf" srcId="{EC7EEE04-9891-4BB8-8EBC-A35E2BEB2213}" destId="{5ED015F7-F86F-4655-90B1-C9B626E085F5}" srcOrd="0" destOrd="0" presId="urn:microsoft.com/office/officeart/2018/2/layout/IconVerticalSolidList"/>
    <dgm:cxn modelId="{BEAD08F9-18C4-4D6C-B47D-2D108AB1950D}" type="presOf" srcId="{AA1F9773-B316-49D0-AA66-E6BF5EAEB185}" destId="{B23D7251-6545-4EE8-8A34-5E58018B47BD}" srcOrd="0" destOrd="0" presId="urn:microsoft.com/office/officeart/2018/2/layout/IconVerticalSolidList"/>
    <dgm:cxn modelId="{43D121C2-03A7-4BE3-BB04-D31DA2623AF5}" type="presParOf" srcId="{5ED015F7-F86F-4655-90B1-C9B626E085F5}" destId="{1EC280DC-0412-4EF1-9AC2-73A10AB26973}" srcOrd="0" destOrd="0" presId="urn:microsoft.com/office/officeart/2018/2/layout/IconVerticalSolidList"/>
    <dgm:cxn modelId="{316654A2-1E24-40E4-BAE5-76F5E1657290}" type="presParOf" srcId="{1EC280DC-0412-4EF1-9AC2-73A10AB26973}" destId="{580015D8-DA51-4D17-B842-EE7A3E1C7229}" srcOrd="0" destOrd="0" presId="urn:microsoft.com/office/officeart/2018/2/layout/IconVerticalSolidList"/>
    <dgm:cxn modelId="{58FCC801-94A5-4D61-B217-82C189EE32AE}" type="presParOf" srcId="{1EC280DC-0412-4EF1-9AC2-73A10AB26973}" destId="{2595ED23-3B2A-4405-A301-C43771431DA5}" srcOrd="1" destOrd="0" presId="urn:microsoft.com/office/officeart/2018/2/layout/IconVerticalSolidList"/>
    <dgm:cxn modelId="{38A692F2-4FEA-493E-B245-F2D75E32BEAE}" type="presParOf" srcId="{1EC280DC-0412-4EF1-9AC2-73A10AB26973}" destId="{15E812C0-239B-4165-8AF3-FAA05F75AF17}" srcOrd="2" destOrd="0" presId="urn:microsoft.com/office/officeart/2018/2/layout/IconVerticalSolidList"/>
    <dgm:cxn modelId="{241AA59A-BE50-4933-A97C-5F51707A1299}" type="presParOf" srcId="{1EC280DC-0412-4EF1-9AC2-73A10AB26973}" destId="{7492327A-86AF-48DE-B18E-48540F3A6F1B}" srcOrd="3" destOrd="0" presId="urn:microsoft.com/office/officeart/2018/2/layout/IconVerticalSolidList"/>
    <dgm:cxn modelId="{FF3DFCE6-554F-4E38-B337-AD399B073995}" type="presParOf" srcId="{1EC280DC-0412-4EF1-9AC2-73A10AB26973}" destId="{56A5DF2B-81A2-4A9F-9F85-8C1C048A3248}" srcOrd="4" destOrd="0" presId="urn:microsoft.com/office/officeart/2018/2/layout/IconVerticalSolidList"/>
    <dgm:cxn modelId="{F80357B9-3904-4C36-A614-A555A1007AD0}" type="presParOf" srcId="{5ED015F7-F86F-4655-90B1-C9B626E085F5}" destId="{9222D21E-D73F-4952-9A21-54EBD5F5063C}" srcOrd="1" destOrd="0" presId="urn:microsoft.com/office/officeart/2018/2/layout/IconVerticalSolidList"/>
    <dgm:cxn modelId="{4A78BD88-ADCE-4479-A12A-A4EE547EC854}" type="presParOf" srcId="{5ED015F7-F86F-4655-90B1-C9B626E085F5}" destId="{B436F8C7-11A8-4B9D-92C2-2CF8E9603474}" srcOrd="2" destOrd="0" presId="urn:microsoft.com/office/officeart/2018/2/layout/IconVerticalSolidList"/>
    <dgm:cxn modelId="{21ADC6BD-14D5-426C-8F3A-80858C9D445F}" type="presParOf" srcId="{B436F8C7-11A8-4B9D-92C2-2CF8E9603474}" destId="{C540B246-4636-47AE-95DA-CF7833E3A2C8}" srcOrd="0" destOrd="0" presId="urn:microsoft.com/office/officeart/2018/2/layout/IconVerticalSolidList"/>
    <dgm:cxn modelId="{54FD1C80-7392-48CA-BF1C-FF7451F15899}" type="presParOf" srcId="{B436F8C7-11A8-4B9D-92C2-2CF8E9603474}" destId="{D0EFB7EB-0CF5-4927-9BA4-32BDAAA5174A}" srcOrd="1" destOrd="0" presId="urn:microsoft.com/office/officeart/2018/2/layout/IconVerticalSolidList"/>
    <dgm:cxn modelId="{50E7EA54-A122-4D80-A064-C2EB917702E6}" type="presParOf" srcId="{B436F8C7-11A8-4B9D-92C2-2CF8E9603474}" destId="{9C3963E9-5825-4612-A762-0A8C036D07A4}" srcOrd="2" destOrd="0" presId="urn:microsoft.com/office/officeart/2018/2/layout/IconVerticalSolidList"/>
    <dgm:cxn modelId="{D2637CC7-42E5-443F-BE74-CCF52AB5A0BC}" type="presParOf" srcId="{B436F8C7-11A8-4B9D-92C2-2CF8E9603474}" destId="{B23D7251-6545-4EE8-8A34-5E58018B47BD}" srcOrd="3" destOrd="0" presId="urn:microsoft.com/office/officeart/2018/2/layout/IconVerticalSolidList"/>
    <dgm:cxn modelId="{23414C11-178C-4992-AD83-B4B54B034566}" type="presParOf" srcId="{B436F8C7-11A8-4B9D-92C2-2CF8E9603474}" destId="{5147EB3D-3B3F-4E76-A71D-17DFE6D67EA3}" srcOrd="4" destOrd="0" presId="urn:microsoft.com/office/officeart/2018/2/layout/IconVerticalSolidList"/>
    <dgm:cxn modelId="{F6A68778-2A03-455F-B52E-C69F4D8F45D4}" type="presParOf" srcId="{5ED015F7-F86F-4655-90B1-C9B626E085F5}" destId="{DF89B056-9089-492D-B7D2-406A79A3FA35}" srcOrd="3" destOrd="0" presId="urn:microsoft.com/office/officeart/2018/2/layout/IconVerticalSolidList"/>
    <dgm:cxn modelId="{86735773-D168-4381-B2DE-230370ADF5BC}" type="presParOf" srcId="{5ED015F7-F86F-4655-90B1-C9B626E085F5}" destId="{041BF188-98C1-4951-838E-303F4A51D6C1}" srcOrd="4" destOrd="0" presId="urn:microsoft.com/office/officeart/2018/2/layout/IconVerticalSolidList"/>
    <dgm:cxn modelId="{EB1C5568-A562-400D-B618-1A3370ECC420}" type="presParOf" srcId="{041BF188-98C1-4951-838E-303F4A51D6C1}" destId="{11E3AA38-D854-4BE5-B869-FE94E4DD6F56}" srcOrd="0" destOrd="0" presId="urn:microsoft.com/office/officeart/2018/2/layout/IconVerticalSolidList"/>
    <dgm:cxn modelId="{45F2E50B-FA53-4E2C-8D0D-3895B2E48A2B}" type="presParOf" srcId="{041BF188-98C1-4951-838E-303F4A51D6C1}" destId="{0634EF46-53B0-4059-B97A-12A1C32D5445}" srcOrd="1" destOrd="0" presId="urn:microsoft.com/office/officeart/2018/2/layout/IconVerticalSolidList"/>
    <dgm:cxn modelId="{1A9A3617-C78F-4295-9E3F-02BDAAA1E3BC}" type="presParOf" srcId="{041BF188-98C1-4951-838E-303F4A51D6C1}" destId="{3CEDEA90-0E35-435D-9273-109D98B49A1C}" srcOrd="2" destOrd="0" presId="urn:microsoft.com/office/officeart/2018/2/layout/IconVerticalSolidList"/>
    <dgm:cxn modelId="{9B0AE026-D686-4CB3-809D-4F1C5F652B2B}" type="presParOf" srcId="{041BF188-98C1-4951-838E-303F4A51D6C1}" destId="{1772CDD9-E7B9-4215-93DF-1241C30B6004}" srcOrd="3" destOrd="0" presId="urn:microsoft.com/office/officeart/2018/2/layout/IconVerticalSolidList"/>
    <dgm:cxn modelId="{6B394885-7E20-4686-B32A-D142119500B6}" type="presParOf" srcId="{041BF188-98C1-4951-838E-303F4A51D6C1}" destId="{366CF406-38F2-4460-99DD-FCA48D73BF8F}" srcOrd="4" destOrd="0" presId="urn:microsoft.com/office/officeart/2018/2/layout/IconVerticalSolidList"/>
    <dgm:cxn modelId="{65EE0115-D448-4F4F-91CF-87F6CCE4F809}" type="presParOf" srcId="{5ED015F7-F86F-4655-90B1-C9B626E085F5}" destId="{1349497D-BD06-4EAC-B7F8-DDDBF01EC78B}" srcOrd="5" destOrd="0" presId="urn:microsoft.com/office/officeart/2018/2/layout/IconVerticalSolidList"/>
    <dgm:cxn modelId="{758FE91D-3148-406E-9798-99D7495ED8AC}" type="presParOf" srcId="{5ED015F7-F86F-4655-90B1-C9B626E085F5}" destId="{60B5BB70-3609-4C3D-ACAB-1CC62329163F}" srcOrd="6" destOrd="0" presId="urn:microsoft.com/office/officeart/2018/2/layout/IconVerticalSolidList"/>
    <dgm:cxn modelId="{65787B80-686F-4A33-8527-B1B7E6BD65E0}" type="presParOf" srcId="{60B5BB70-3609-4C3D-ACAB-1CC62329163F}" destId="{AD2C4549-28FE-4F40-A5EC-F676FBC6DA46}" srcOrd="0" destOrd="0" presId="urn:microsoft.com/office/officeart/2018/2/layout/IconVerticalSolidList"/>
    <dgm:cxn modelId="{DC0A76C8-1E08-49AE-A270-79E990F490C7}" type="presParOf" srcId="{60B5BB70-3609-4C3D-ACAB-1CC62329163F}" destId="{231A8928-881D-4656-9EF8-88CD99693BD8}" srcOrd="1" destOrd="0" presId="urn:microsoft.com/office/officeart/2018/2/layout/IconVerticalSolidList"/>
    <dgm:cxn modelId="{B2BDA549-05F3-40BF-88AB-8C8215031AE0}" type="presParOf" srcId="{60B5BB70-3609-4C3D-ACAB-1CC62329163F}" destId="{83FA9B3F-2486-4D8E-987C-B535943C22F4}" srcOrd="2" destOrd="0" presId="urn:microsoft.com/office/officeart/2018/2/layout/IconVerticalSolidList"/>
    <dgm:cxn modelId="{B0EA185C-7E30-4D7D-BE30-8832D44BDDC7}" type="presParOf" srcId="{60B5BB70-3609-4C3D-ACAB-1CC62329163F}" destId="{80C6AFE9-4D36-48B2-9E8F-C86E3C3B46B3}" srcOrd="3" destOrd="0" presId="urn:microsoft.com/office/officeart/2018/2/layout/IconVerticalSolidList"/>
    <dgm:cxn modelId="{014A4D2D-5F89-490D-970E-3EA3E6E356C3}" type="presParOf" srcId="{60B5BB70-3609-4C3D-ACAB-1CC62329163F}" destId="{344C50E4-E91B-4A0B-95F4-9E3993C66B38}" srcOrd="4" destOrd="0" presId="urn:microsoft.com/office/officeart/2018/2/layout/IconVerticalSolidList"/>
    <dgm:cxn modelId="{E47B982A-2C61-4A3A-895F-C52690EE55AC}" type="presParOf" srcId="{5ED015F7-F86F-4655-90B1-C9B626E085F5}" destId="{A261061C-5EFC-4A1F-91D2-FAE5044482F6}" srcOrd="7" destOrd="0" presId="urn:microsoft.com/office/officeart/2018/2/layout/IconVerticalSolidList"/>
    <dgm:cxn modelId="{45D783D3-9D5F-4195-A863-5D724546EFF8}" type="presParOf" srcId="{5ED015F7-F86F-4655-90B1-C9B626E085F5}" destId="{674989C3-1B1A-4F41-86B6-9C5532B2C296}" srcOrd="8" destOrd="0" presId="urn:microsoft.com/office/officeart/2018/2/layout/IconVerticalSolidList"/>
    <dgm:cxn modelId="{47A244FF-0E6B-4828-BED2-78BDB5AE2B17}" type="presParOf" srcId="{674989C3-1B1A-4F41-86B6-9C5532B2C296}" destId="{A5D2838E-B6BC-4146-B65E-1D3025C2425E}" srcOrd="0" destOrd="0" presId="urn:microsoft.com/office/officeart/2018/2/layout/IconVerticalSolidList"/>
    <dgm:cxn modelId="{A5C80607-DE6B-416D-84D1-4271807A0C84}" type="presParOf" srcId="{674989C3-1B1A-4F41-86B6-9C5532B2C296}" destId="{4BC50C1E-C567-4D59-BEF1-6832D571DB2E}" srcOrd="1" destOrd="0" presId="urn:microsoft.com/office/officeart/2018/2/layout/IconVerticalSolidList"/>
    <dgm:cxn modelId="{4FD4A0A3-61FD-436C-98BF-1C420ED9C6E6}" type="presParOf" srcId="{674989C3-1B1A-4F41-86B6-9C5532B2C296}" destId="{74655C91-241A-4BEF-97B7-22E7ABC220B6}" srcOrd="2" destOrd="0" presId="urn:microsoft.com/office/officeart/2018/2/layout/IconVerticalSolidList"/>
    <dgm:cxn modelId="{8D19E6A3-D158-4BDC-84C4-FDD4A2A2A69B}" type="presParOf" srcId="{674989C3-1B1A-4F41-86B6-9C5532B2C296}" destId="{09A17A50-CED7-4A1F-AB34-2539E1F77053}" srcOrd="3" destOrd="0" presId="urn:microsoft.com/office/officeart/2018/2/layout/IconVerticalSolidList"/>
    <dgm:cxn modelId="{332E5B8D-9D9C-4F7B-8757-8543D3F264BB}" type="presParOf" srcId="{674989C3-1B1A-4F41-86B6-9C5532B2C296}" destId="{05959A50-4307-418B-849E-C5BB8FF94DAE}" srcOrd="4" destOrd="0" presId="urn:microsoft.com/office/officeart/2018/2/layout/IconVerticalSolidList"/>
    <dgm:cxn modelId="{2040B897-8E67-44BD-A2C0-F66F4BE303AA}" type="presParOf" srcId="{5ED015F7-F86F-4655-90B1-C9B626E085F5}" destId="{E9B076C3-7781-4448-A2E6-7E14AA4A2307}" srcOrd="9" destOrd="0" presId="urn:microsoft.com/office/officeart/2018/2/layout/IconVerticalSolidList"/>
    <dgm:cxn modelId="{6BE515C4-8835-4EBF-BC8F-C655848CAA38}" type="presParOf" srcId="{5ED015F7-F86F-4655-90B1-C9B626E085F5}" destId="{CFA5B456-4770-4CAA-BE09-3E47D8323FDC}" srcOrd="10" destOrd="0" presId="urn:microsoft.com/office/officeart/2018/2/layout/IconVerticalSolidList"/>
    <dgm:cxn modelId="{3A1B6175-9960-4ECD-BFE6-CA5AEDD03679}" type="presParOf" srcId="{CFA5B456-4770-4CAA-BE09-3E47D8323FDC}" destId="{DEE68336-6F63-443C-9E0F-F4CB280E77DC}" srcOrd="0" destOrd="0" presId="urn:microsoft.com/office/officeart/2018/2/layout/IconVerticalSolidList"/>
    <dgm:cxn modelId="{B8E5602B-8CA2-48EC-966C-431578D4BF85}" type="presParOf" srcId="{CFA5B456-4770-4CAA-BE09-3E47D8323FDC}" destId="{F0C10ECD-7709-4CA6-AC23-6D9600292C95}" srcOrd="1" destOrd="0" presId="urn:microsoft.com/office/officeart/2018/2/layout/IconVerticalSolidList"/>
    <dgm:cxn modelId="{64D4F0E9-AA0E-485C-B0C0-9EDFB2B38893}" type="presParOf" srcId="{CFA5B456-4770-4CAA-BE09-3E47D8323FDC}" destId="{1252A750-0E0D-432A-994B-E3A18A30B70E}" srcOrd="2" destOrd="0" presId="urn:microsoft.com/office/officeart/2018/2/layout/IconVerticalSolidList"/>
    <dgm:cxn modelId="{E771C7B9-8BB7-43D3-AAC3-43DE4480A325}" type="presParOf" srcId="{CFA5B456-4770-4CAA-BE09-3E47D8323FDC}" destId="{2EEB3E7B-2461-41B2-9E32-62A0D2240574}" srcOrd="3" destOrd="0" presId="urn:microsoft.com/office/officeart/2018/2/layout/IconVerticalSolidList"/>
    <dgm:cxn modelId="{FCC6C9EC-600A-4585-B32E-4D828CF308CA}" type="presParOf" srcId="{CFA5B456-4770-4CAA-BE09-3E47D8323FDC}" destId="{57E9F134-BA79-4954-8FB8-EB2C312D4C88}" srcOrd="4" destOrd="0" presId="urn:microsoft.com/office/officeart/2018/2/layout/IconVerticalSolidList"/>
    <dgm:cxn modelId="{B13730EF-764B-4B69-9F43-ABBFFFB24602}" type="presParOf" srcId="{5ED015F7-F86F-4655-90B1-C9B626E085F5}" destId="{D09D88B3-407F-4D1B-80EC-0CC3B1DCD034}" srcOrd="11" destOrd="0" presId="urn:microsoft.com/office/officeart/2018/2/layout/IconVerticalSolidList"/>
    <dgm:cxn modelId="{097D976E-A49E-4C72-AD41-C116A4812DDD}" type="presParOf" srcId="{5ED015F7-F86F-4655-90B1-C9B626E085F5}" destId="{79A7B9B8-B9D5-4A19-BE7F-D6E1C012FB73}" srcOrd="12" destOrd="0" presId="urn:microsoft.com/office/officeart/2018/2/layout/IconVerticalSolidList"/>
    <dgm:cxn modelId="{CB407581-7765-4DDC-9D71-E3272AEFC38A}" type="presParOf" srcId="{79A7B9B8-B9D5-4A19-BE7F-D6E1C012FB73}" destId="{986E1A5B-6B2C-4152-912D-16DF0C532C67}" srcOrd="0" destOrd="0" presId="urn:microsoft.com/office/officeart/2018/2/layout/IconVerticalSolidList"/>
    <dgm:cxn modelId="{3445103D-1219-4131-9595-6BE4C4D2C2FA}" type="presParOf" srcId="{79A7B9B8-B9D5-4A19-BE7F-D6E1C012FB73}" destId="{0172A0C0-5FF6-426C-9CB4-4B00A4E1310D}" srcOrd="1" destOrd="0" presId="urn:microsoft.com/office/officeart/2018/2/layout/IconVerticalSolidList"/>
    <dgm:cxn modelId="{64EC6A3F-9446-4F16-8557-A068AFCEBDAB}" type="presParOf" srcId="{79A7B9B8-B9D5-4A19-BE7F-D6E1C012FB73}" destId="{10D21E71-F1C5-4E73-A742-B4BCFC5E27CD}" srcOrd="2" destOrd="0" presId="urn:microsoft.com/office/officeart/2018/2/layout/IconVerticalSolidList"/>
    <dgm:cxn modelId="{F4AC4458-74D9-4A07-BA5B-5CDE73924577}" type="presParOf" srcId="{79A7B9B8-B9D5-4A19-BE7F-D6E1C012FB73}" destId="{3FAC94EC-8342-401E-BA20-7264DB26A7C5}" srcOrd="3" destOrd="0" presId="urn:microsoft.com/office/officeart/2018/2/layout/IconVerticalSolidList"/>
    <dgm:cxn modelId="{6B893850-5B4C-4ABB-8700-C6FD7357C94A}" type="presParOf" srcId="{79A7B9B8-B9D5-4A19-BE7F-D6E1C012FB73}" destId="{A5148433-50EE-428F-8817-10300F435619}" srcOrd="4" destOrd="0" presId="urn:microsoft.com/office/officeart/2018/2/layout/IconVerticalSolidList"/>
    <dgm:cxn modelId="{17513399-6B53-4A16-BDB0-64F0C6955AD4}" type="presParOf" srcId="{5ED015F7-F86F-4655-90B1-C9B626E085F5}" destId="{86FCE3EF-BD3F-4860-BE00-04F89A97F5A6}" srcOrd="13" destOrd="0" presId="urn:microsoft.com/office/officeart/2018/2/layout/IconVerticalSolidList"/>
    <dgm:cxn modelId="{3A6F88F9-8A89-4BD2-9824-13ED7A84A31D}" type="presParOf" srcId="{5ED015F7-F86F-4655-90B1-C9B626E085F5}" destId="{89FABCEE-C8D4-4E76-B240-855E2E6A3422}" srcOrd="14" destOrd="0" presId="urn:microsoft.com/office/officeart/2018/2/layout/IconVerticalSolidList"/>
    <dgm:cxn modelId="{363CCE9D-CDDE-4AA2-9CCB-51C4C4822BEC}" type="presParOf" srcId="{89FABCEE-C8D4-4E76-B240-855E2E6A3422}" destId="{EFEF660A-9F45-4835-B608-4F0BD4D8A8D3}" srcOrd="0" destOrd="0" presId="urn:microsoft.com/office/officeart/2018/2/layout/IconVerticalSolidList"/>
    <dgm:cxn modelId="{20FEA66F-5645-459B-843E-64A61BFE1A57}" type="presParOf" srcId="{89FABCEE-C8D4-4E76-B240-855E2E6A3422}" destId="{20B9433B-1AAD-425C-8DB6-F86C30EE633A}" srcOrd="1" destOrd="0" presId="urn:microsoft.com/office/officeart/2018/2/layout/IconVerticalSolidList"/>
    <dgm:cxn modelId="{7B2A7AB1-BCB7-4BD4-B358-63B1818C14A9}" type="presParOf" srcId="{89FABCEE-C8D4-4E76-B240-855E2E6A3422}" destId="{BB6857B6-2A78-4F1D-8A34-B9E0A86012AC}" srcOrd="2" destOrd="0" presId="urn:microsoft.com/office/officeart/2018/2/layout/IconVerticalSolidList"/>
    <dgm:cxn modelId="{2F145F6B-8DF1-4AD5-AFA1-04CC72D23BF4}" type="presParOf" srcId="{89FABCEE-C8D4-4E76-B240-855E2E6A3422}" destId="{7A05D428-D09A-47A0-B237-CD71C2649452}" srcOrd="3" destOrd="0" presId="urn:microsoft.com/office/officeart/2018/2/layout/IconVerticalSolidList"/>
    <dgm:cxn modelId="{3026FCB6-1984-4EA2-823C-56CD1FBDA4AA}" type="presParOf" srcId="{89FABCEE-C8D4-4E76-B240-855E2E6A3422}" destId="{40248725-C071-4B23-B3D0-194311691C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BA96E-DB61-4154-8DB0-1A7A72D76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DC0231-91AB-414C-A287-229A1A85D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types of models: Diffusion (media) &amp; LLMs (language/reasoning)</a:t>
          </a:r>
        </a:p>
      </dgm:t>
    </dgm:pt>
    <dgm:pt modelId="{2A2BC324-A7CA-4262-AD92-BD676DE0C389}" type="parTrans" cxnId="{BBD22EA7-488E-4BFF-B47F-A3B0DBA27275}">
      <dgm:prSet/>
      <dgm:spPr/>
      <dgm:t>
        <a:bodyPr/>
        <a:lstStyle/>
        <a:p>
          <a:endParaRPr lang="en-US"/>
        </a:p>
      </dgm:t>
    </dgm:pt>
    <dgm:pt modelId="{AF24CA06-151F-4237-AF38-A47F91153926}" type="sibTrans" cxnId="{BBD22EA7-488E-4BFF-B47F-A3B0DBA27275}">
      <dgm:prSet/>
      <dgm:spPr/>
      <dgm:t>
        <a:bodyPr/>
        <a:lstStyle/>
        <a:p>
          <a:endParaRPr lang="en-US"/>
        </a:p>
      </dgm:t>
    </dgm:pt>
    <dgm:pt modelId="{14843A9B-4C56-4B7B-A67C-12B62719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LLMs run locally or in cloud; same basic request/response template</a:t>
          </a:r>
        </a:p>
      </dgm:t>
    </dgm:pt>
    <dgm:pt modelId="{78474A99-5134-429D-A3FC-2B93A23BFB3F}" type="parTrans" cxnId="{7016D549-63C1-48D0-92D7-5A73773B4155}">
      <dgm:prSet/>
      <dgm:spPr/>
      <dgm:t>
        <a:bodyPr/>
        <a:lstStyle/>
        <a:p>
          <a:endParaRPr lang="en-US"/>
        </a:p>
      </dgm:t>
    </dgm:pt>
    <dgm:pt modelId="{B1D86DDF-F283-43A5-B922-FD6A24637243}" type="sibTrans" cxnId="{7016D549-63C1-48D0-92D7-5A73773B4155}">
      <dgm:prSet/>
      <dgm:spPr/>
      <dgm:t>
        <a:bodyPr/>
        <a:lstStyle/>
        <a:p>
          <a:endParaRPr lang="en-US"/>
        </a:p>
      </dgm:t>
    </dgm:pt>
    <dgm:pt modelId="{D0E128ED-B2B0-427F-8A7C-A7AF32D4C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Installed LM Studio &amp; create Hugging Face account; call </a:t>
          </a:r>
          <a:r>
            <a:rPr lang="en-US" dirty="0" err="1"/>
            <a:t>api</a:t>
          </a:r>
          <a:r>
            <a:rPr lang="en-US" dirty="0"/>
            <a:t> from python to get chat completion</a:t>
          </a:r>
        </a:p>
      </dgm:t>
    </dgm:pt>
    <dgm:pt modelId="{5582B188-F61A-42BC-AE4D-40EB5112DFC4}" type="parTrans" cxnId="{8B934D80-0A0D-415B-B3F0-84756991A727}">
      <dgm:prSet/>
      <dgm:spPr/>
      <dgm:t>
        <a:bodyPr/>
        <a:lstStyle/>
        <a:p>
          <a:endParaRPr lang="en-US"/>
        </a:p>
      </dgm:t>
    </dgm:pt>
    <dgm:pt modelId="{64786E54-4920-4A92-867B-3539C6BA4471}" type="sibTrans" cxnId="{8B934D80-0A0D-415B-B3F0-84756991A727}">
      <dgm:prSet/>
      <dgm:spPr/>
      <dgm:t>
        <a:bodyPr/>
        <a:lstStyle/>
        <a:p>
          <a:endParaRPr lang="en-US"/>
        </a:p>
      </dgm:t>
    </dgm:pt>
    <dgm:pt modelId="{4F014272-6606-4A17-94CE-673BA9336149}" type="pres">
      <dgm:prSet presAssocID="{2F6BA96E-DB61-4154-8DB0-1A7A72D76B2B}" presName="root" presStyleCnt="0">
        <dgm:presLayoutVars>
          <dgm:dir/>
          <dgm:resizeHandles val="exact"/>
        </dgm:presLayoutVars>
      </dgm:prSet>
      <dgm:spPr/>
    </dgm:pt>
    <dgm:pt modelId="{FBB34EAC-E1B0-4935-8D82-7B2DE8E7BF74}" type="pres">
      <dgm:prSet presAssocID="{C0DC0231-91AB-414C-A287-229A1A85DBB2}" presName="compNode" presStyleCnt="0"/>
      <dgm:spPr/>
    </dgm:pt>
    <dgm:pt modelId="{3E9B2836-9062-452A-BBA5-4EE213302C58}" type="pres">
      <dgm:prSet presAssocID="{C0DC0231-91AB-414C-A287-229A1A85DBB2}" presName="bgRect" presStyleLbl="bgShp" presStyleIdx="0" presStyleCnt="3"/>
      <dgm:spPr/>
    </dgm:pt>
    <dgm:pt modelId="{11B7F262-3288-492C-9590-CAF0F9F0CD6E}" type="pres">
      <dgm:prSet presAssocID="{C0DC0231-91AB-414C-A287-229A1A85D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21CD590-E583-488D-A15E-8EB78D41BC08}" type="pres">
      <dgm:prSet presAssocID="{C0DC0231-91AB-414C-A287-229A1A85DBB2}" presName="spaceRect" presStyleCnt="0"/>
      <dgm:spPr/>
    </dgm:pt>
    <dgm:pt modelId="{02F3CEF6-388C-49A0-A429-FC787B6170A4}" type="pres">
      <dgm:prSet presAssocID="{C0DC0231-91AB-414C-A287-229A1A85DBB2}" presName="parTx" presStyleLbl="revTx" presStyleIdx="0" presStyleCnt="3">
        <dgm:presLayoutVars>
          <dgm:chMax val="0"/>
          <dgm:chPref val="0"/>
        </dgm:presLayoutVars>
      </dgm:prSet>
      <dgm:spPr/>
    </dgm:pt>
    <dgm:pt modelId="{13F9C374-6D34-4493-8837-5AB4AEDE558A}" type="pres">
      <dgm:prSet presAssocID="{AF24CA06-151F-4237-AF38-A47F91153926}" presName="sibTrans" presStyleCnt="0"/>
      <dgm:spPr/>
    </dgm:pt>
    <dgm:pt modelId="{4A3C4645-7115-4F1E-B950-0C1442F29D62}" type="pres">
      <dgm:prSet presAssocID="{14843A9B-4C56-4B7B-A67C-12B62719B090}" presName="compNode" presStyleCnt="0"/>
      <dgm:spPr/>
    </dgm:pt>
    <dgm:pt modelId="{5FFF1A53-3D07-43C1-8F63-BFC9C7FE378C}" type="pres">
      <dgm:prSet presAssocID="{14843A9B-4C56-4B7B-A67C-12B62719B090}" presName="bgRect" presStyleLbl="bgShp" presStyleIdx="1" presStyleCnt="3"/>
      <dgm:spPr/>
    </dgm:pt>
    <dgm:pt modelId="{FCF1982D-A86E-40AF-8562-EE4C8C5E685D}" type="pres">
      <dgm:prSet presAssocID="{14843A9B-4C56-4B7B-A67C-12B62719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5D1C1A-7007-4860-94B9-4E6FBD64769E}" type="pres">
      <dgm:prSet presAssocID="{14843A9B-4C56-4B7B-A67C-12B62719B090}" presName="spaceRect" presStyleCnt="0"/>
      <dgm:spPr/>
    </dgm:pt>
    <dgm:pt modelId="{BE179488-7A10-4365-8D34-D2A21219315F}" type="pres">
      <dgm:prSet presAssocID="{14843A9B-4C56-4B7B-A67C-12B62719B090}" presName="parTx" presStyleLbl="revTx" presStyleIdx="1" presStyleCnt="3">
        <dgm:presLayoutVars>
          <dgm:chMax val="0"/>
          <dgm:chPref val="0"/>
        </dgm:presLayoutVars>
      </dgm:prSet>
      <dgm:spPr/>
    </dgm:pt>
    <dgm:pt modelId="{17F5E329-1C4F-4918-8278-764B0D3E47B8}" type="pres">
      <dgm:prSet presAssocID="{B1D86DDF-F283-43A5-B922-FD6A24637243}" presName="sibTrans" presStyleCnt="0"/>
      <dgm:spPr/>
    </dgm:pt>
    <dgm:pt modelId="{31E22EB7-9254-7845-8254-AAADD63C4A8B}" type="pres">
      <dgm:prSet presAssocID="{D0E128ED-B2B0-427F-8A7C-A7AF32D4C269}" presName="compNode" presStyleCnt="0"/>
      <dgm:spPr/>
    </dgm:pt>
    <dgm:pt modelId="{327F05E4-A0D3-4243-BF67-03ADFB7663C3}" type="pres">
      <dgm:prSet presAssocID="{D0E128ED-B2B0-427F-8A7C-A7AF32D4C269}" presName="bgRect" presStyleLbl="bgShp" presStyleIdx="2" presStyleCnt="3"/>
      <dgm:spPr/>
    </dgm:pt>
    <dgm:pt modelId="{489AB679-3FFA-BC44-854F-C1556BEC52F1}" type="pres">
      <dgm:prSet presAssocID="{D0E128ED-B2B0-427F-8A7C-A7AF32D4C269}" presName="iconRect" presStyleLbl="node1" presStyleIdx="2" presStyleCnt="3"/>
      <dgm:spPr/>
    </dgm:pt>
    <dgm:pt modelId="{2A42C9D0-1571-7C41-BA82-2A6767261F45}" type="pres">
      <dgm:prSet presAssocID="{D0E128ED-B2B0-427F-8A7C-A7AF32D4C269}" presName="spaceRect" presStyleCnt="0"/>
      <dgm:spPr/>
    </dgm:pt>
    <dgm:pt modelId="{F342D56F-F058-EA48-89E1-0883083B51EA}" type="pres">
      <dgm:prSet presAssocID="{D0E128ED-B2B0-427F-8A7C-A7AF32D4C2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DFEB14-3C07-B64B-89CC-B3EF978E59B1}" type="presOf" srcId="{C0DC0231-91AB-414C-A287-229A1A85DBB2}" destId="{02F3CEF6-388C-49A0-A429-FC787B6170A4}" srcOrd="0" destOrd="0" presId="urn:microsoft.com/office/officeart/2018/2/layout/IconVerticalSolidList"/>
    <dgm:cxn modelId="{7016D549-63C1-48D0-92D7-5A73773B4155}" srcId="{2F6BA96E-DB61-4154-8DB0-1A7A72D76B2B}" destId="{14843A9B-4C56-4B7B-A67C-12B62719B090}" srcOrd="1" destOrd="0" parTransId="{78474A99-5134-429D-A3FC-2B93A23BFB3F}" sibTransId="{B1D86DDF-F283-43A5-B922-FD6A24637243}"/>
    <dgm:cxn modelId="{D9FA7577-C852-2E45-A0C7-0B5CD524F7D8}" type="presOf" srcId="{14843A9B-4C56-4B7B-A67C-12B62719B090}" destId="{BE179488-7A10-4365-8D34-D2A21219315F}" srcOrd="0" destOrd="0" presId="urn:microsoft.com/office/officeart/2018/2/layout/IconVerticalSolidList"/>
    <dgm:cxn modelId="{5555A878-977F-9540-92A2-7F3B9465B99F}" type="presOf" srcId="{D0E128ED-B2B0-427F-8A7C-A7AF32D4C269}" destId="{F342D56F-F058-EA48-89E1-0883083B51EA}" srcOrd="0" destOrd="0" presId="urn:microsoft.com/office/officeart/2018/2/layout/IconVerticalSolidList"/>
    <dgm:cxn modelId="{8B934D80-0A0D-415B-B3F0-84756991A727}" srcId="{2F6BA96E-DB61-4154-8DB0-1A7A72D76B2B}" destId="{D0E128ED-B2B0-427F-8A7C-A7AF32D4C269}" srcOrd="2" destOrd="0" parTransId="{5582B188-F61A-42BC-AE4D-40EB5112DFC4}" sibTransId="{64786E54-4920-4A92-867B-3539C6BA4471}"/>
    <dgm:cxn modelId="{D07A7684-7A10-AC4E-8A03-2E320BEF20C5}" type="presOf" srcId="{2F6BA96E-DB61-4154-8DB0-1A7A72D76B2B}" destId="{4F014272-6606-4A17-94CE-673BA9336149}" srcOrd="0" destOrd="0" presId="urn:microsoft.com/office/officeart/2018/2/layout/IconVerticalSolidList"/>
    <dgm:cxn modelId="{BBD22EA7-488E-4BFF-B47F-A3B0DBA27275}" srcId="{2F6BA96E-DB61-4154-8DB0-1A7A72D76B2B}" destId="{C0DC0231-91AB-414C-A287-229A1A85DBB2}" srcOrd="0" destOrd="0" parTransId="{2A2BC324-A7CA-4262-AD92-BD676DE0C389}" sibTransId="{AF24CA06-151F-4237-AF38-A47F91153926}"/>
    <dgm:cxn modelId="{8E428251-FEF0-064C-9D41-83219F72DA18}" type="presParOf" srcId="{4F014272-6606-4A17-94CE-673BA9336149}" destId="{FBB34EAC-E1B0-4935-8D82-7B2DE8E7BF74}" srcOrd="0" destOrd="0" presId="urn:microsoft.com/office/officeart/2018/2/layout/IconVerticalSolidList"/>
    <dgm:cxn modelId="{6574033E-6838-0C4B-B89C-C23636BD6537}" type="presParOf" srcId="{FBB34EAC-E1B0-4935-8D82-7B2DE8E7BF74}" destId="{3E9B2836-9062-452A-BBA5-4EE213302C58}" srcOrd="0" destOrd="0" presId="urn:microsoft.com/office/officeart/2018/2/layout/IconVerticalSolidList"/>
    <dgm:cxn modelId="{7E1334A8-1BBA-0F4F-A526-613FC2E9535A}" type="presParOf" srcId="{FBB34EAC-E1B0-4935-8D82-7B2DE8E7BF74}" destId="{11B7F262-3288-492C-9590-CAF0F9F0CD6E}" srcOrd="1" destOrd="0" presId="urn:microsoft.com/office/officeart/2018/2/layout/IconVerticalSolidList"/>
    <dgm:cxn modelId="{86729E2E-19FF-714D-A751-9A6A0E72762F}" type="presParOf" srcId="{FBB34EAC-E1B0-4935-8D82-7B2DE8E7BF74}" destId="{B21CD590-E583-488D-A15E-8EB78D41BC08}" srcOrd="2" destOrd="0" presId="urn:microsoft.com/office/officeart/2018/2/layout/IconVerticalSolidList"/>
    <dgm:cxn modelId="{69F42305-3C3B-C840-BEEE-CF2CC7929764}" type="presParOf" srcId="{FBB34EAC-E1B0-4935-8D82-7B2DE8E7BF74}" destId="{02F3CEF6-388C-49A0-A429-FC787B6170A4}" srcOrd="3" destOrd="0" presId="urn:microsoft.com/office/officeart/2018/2/layout/IconVerticalSolidList"/>
    <dgm:cxn modelId="{B8DB19A8-3EF9-4142-B726-D373D28BD0E3}" type="presParOf" srcId="{4F014272-6606-4A17-94CE-673BA9336149}" destId="{13F9C374-6D34-4493-8837-5AB4AEDE558A}" srcOrd="1" destOrd="0" presId="urn:microsoft.com/office/officeart/2018/2/layout/IconVerticalSolidList"/>
    <dgm:cxn modelId="{6C610962-EC24-084D-AFA3-A885F0CC17CF}" type="presParOf" srcId="{4F014272-6606-4A17-94CE-673BA9336149}" destId="{4A3C4645-7115-4F1E-B950-0C1442F29D62}" srcOrd="2" destOrd="0" presId="urn:microsoft.com/office/officeart/2018/2/layout/IconVerticalSolidList"/>
    <dgm:cxn modelId="{776F5DA5-372E-7B41-96AD-D73D1B10F697}" type="presParOf" srcId="{4A3C4645-7115-4F1E-B950-0C1442F29D62}" destId="{5FFF1A53-3D07-43C1-8F63-BFC9C7FE378C}" srcOrd="0" destOrd="0" presId="urn:microsoft.com/office/officeart/2018/2/layout/IconVerticalSolidList"/>
    <dgm:cxn modelId="{A8D40D4A-3F28-7A49-ACFC-9EE468A248D2}" type="presParOf" srcId="{4A3C4645-7115-4F1E-B950-0C1442F29D62}" destId="{FCF1982D-A86E-40AF-8562-EE4C8C5E685D}" srcOrd="1" destOrd="0" presId="urn:microsoft.com/office/officeart/2018/2/layout/IconVerticalSolidList"/>
    <dgm:cxn modelId="{BFBB091A-B4FD-C042-A3E4-20312E635108}" type="presParOf" srcId="{4A3C4645-7115-4F1E-B950-0C1442F29D62}" destId="{325D1C1A-7007-4860-94B9-4E6FBD64769E}" srcOrd="2" destOrd="0" presId="urn:microsoft.com/office/officeart/2018/2/layout/IconVerticalSolidList"/>
    <dgm:cxn modelId="{3739E6B8-015D-CE4D-806A-6BD2541F25F5}" type="presParOf" srcId="{4A3C4645-7115-4F1E-B950-0C1442F29D62}" destId="{BE179488-7A10-4365-8D34-D2A21219315F}" srcOrd="3" destOrd="0" presId="urn:microsoft.com/office/officeart/2018/2/layout/IconVerticalSolidList"/>
    <dgm:cxn modelId="{33FF764F-8940-F94C-83CE-DF24F9CA6583}" type="presParOf" srcId="{4F014272-6606-4A17-94CE-673BA9336149}" destId="{17F5E329-1C4F-4918-8278-764B0D3E47B8}" srcOrd="3" destOrd="0" presId="urn:microsoft.com/office/officeart/2018/2/layout/IconVerticalSolidList"/>
    <dgm:cxn modelId="{FBD7841C-7285-874D-B376-7E3A2A78D9A7}" type="presParOf" srcId="{4F014272-6606-4A17-94CE-673BA9336149}" destId="{31E22EB7-9254-7845-8254-AAADD63C4A8B}" srcOrd="4" destOrd="0" presId="urn:microsoft.com/office/officeart/2018/2/layout/IconVerticalSolidList"/>
    <dgm:cxn modelId="{325176CF-DC19-A34B-B41D-A0CB6A651D45}" type="presParOf" srcId="{31E22EB7-9254-7845-8254-AAADD63C4A8B}" destId="{327F05E4-A0D3-4243-BF67-03ADFB7663C3}" srcOrd="0" destOrd="0" presId="urn:microsoft.com/office/officeart/2018/2/layout/IconVerticalSolidList"/>
    <dgm:cxn modelId="{AE08F84F-73A9-B742-AF31-1E57DFE23F4D}" type="presParOf" srcId="{31E22EB7-9254-7845-8254-AAADD63C4A8B}" destId="{489AB679-3FFA-BC44-854F-C1556BEC52F1}" srcOrd="1" destOrd="0" presId="urn:microsoft.com/office/officeart/2018/2/layout/IconVerticalSolidList"/>
    <dgm:cxn modelId="{C51C63C5-2B13-6242-8A2E-D21D3DE7E64F}" type="presParOf" srcId="{31E22EB7-9254-7845-8254-AAADD63C4A8B}" destId="{2A42C9D0-1571-7C41-BA82-2A6767261F45}" srcOrd="2" destOrd="0" presId="urn:microsoft.com/office/officeart/2018/2/layout/IconVerticalSolidList"/>
    <dgm:cxn modelId="{E202DC19-DAC3-AB4C-BA53-B58566C28942}" type="presParOf" srcId="{31E22EB7-9254-7845-8254-AAADD63C4A8B}" destId="{F342D56F-F058-EA48-89E1-0883083B5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15D8-DA51-4D17-B842-EE7A3E1C7229}">
      <dsp:nvSpPr>
        <dsp:cNvPr id="0" name=""/>
        <dsp:cNvSpPr/>
      </dsp:nvSpPr>
      <dsp:spPr>
        <a:xfrm>
          <a:off x="0" y="608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5ED23-3B2A-4405-A301-C43771431DA5}">
      <dsp:nvSpPr>
        <dsp:cNvPr id="0" name=""/>
        <dsp:cNvSpPr/>
      </dsp:nvSpPr>
      <dsp:spPr>
        <a:xfrm>
          <a:off x="154568" y="115576"/>
          <a:ext cx="281032" cy="28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327A-86AF-48DE-B18E-48540F3A6F1B}">
      <dsp:nvSpPr>
        <dsp:cNvPr id="0" name=""/>
        <dsp:cNvSpPr/>
      </dsp:nvSpPr>
      <dsp:spPr>
        <a:xfrm>
          <a:off x="590168" y="608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1 [9/5] — Intro + Environment Setup</a:t>
          </a:r>
          <a:endParaRPr lang="en-US" sz="1400" kern="1200" dirty="0"/>
        </a:p>
      </dsp:txBody>
      <dsp:txXfrm>
        <a:off x="590168" y="608"/>
        <a:ext cx="3703320" cy="510968"/>
      </dsp:txXfrm>
    </dsp:sp>
    <dsp:sp modelId="{56A5DF2B-81A2-4A9F-9F85-8C1C048A3248}">
      <dsp:nvSpPr>
        <dsp:cNvPr id="0" name=""/>
        <dsp:cNvSpPr/>
      </dsp:nvSpPr>
      <dsp:spPr>
        <a:xfrm>
          <a:off x="4293488" y="608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Get everyone’s dev environment ready and understand the landscape.</a:t>
          </a:r>
        </a:p>
      </dsp:txBody>
      <dsp:txXfrm>
        <a:off x="4293488" y="608"/>
        <a:ext cx="3936111" cy="510968"/>
      </dsp:txXfrm>
    </dsp:sp>
    <dsp:sp modelId="{C540B246-4636-47AE-95DA-CF7833E3A2C8}">
      <dsp:nvSpPr>
        <dsp:cNvPr id="0" name=""/>
        <dsp:cNvSpPr/>
      </dsp:nvSpPr>
      <dsp:spPr>
        <a:xfrm>
          <a:off x="0" y="639319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B7EB-0CF5-4927-9BA4-32BDAAA5174A}">
      <dsp:nvSpPr>
        <dsp:cNvPr id="0" name=""/>
        <dsp:cNvSpPr/>
      </dsp:nvSpPr>
      <dsp:spPr>
        <a:xfrm>
          <a:off x="154568" y="754287"/>
          <a:ext cx="281032" cy="28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7251-6545-4EE8-8A34-5E58018B47BD}">
      <dsp:nvSpPr>
        <dsp:cNvPr id="0" name=""/>
        <dsp:cNvSpPr/>
      </dsp:nvSpPr>
      <dsp:spPr>
        <a:xfrm>
          <a:off x="590168" y="639319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👍 Week 2 [9/12] — Querying LLMs from Python</a:t>
          </a:r>
          <a:endParaRPr lang="en-US" sz="1400" kern="1200" dirty="0"/>
        </a:p>
      </dsp:txBody>
      <dsp:txXfrm>
        <a:off x="590168" y="639319"/>
        <a:ext cx="3703320" cy="510968"/>
      </dsp:txXfrm>
    </dsp:sp>
    <dsp:sp modelId="{5147EB3D-3B3F-4E76-A71D-17DFE6D67EA3}">
      <dsp:nvSpPr>
        <dsp:cNvPr id="0" name=""/>
        <dsp:cNvSpPr/>
      </dsp:nvSpPr>
      <dsp:spPr>
        <a:xfrm>
          <a:off x="4293488" y="639319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Comfortably send queries to local and OpenAI endpoints.</a:t>
          </a:r>
        </a:p>
      </dsp:txBody>
      <dsp:txXfrm>
        <a:off x="4293488" y="639319"/>
        <a:ext cx="3936111" cy="510968"/>
      </dsp:txXfrm>
    </dsp:sp>
    <dsp:sp modelId="{11E3AA38-D854-4BE5-B869-FE94E4DD6F56}">
      <dsp:nvSpPr>
        <dsp:cNvPr id="0" name=""/>
        <dsp:cNvSpPr/>
      </dsp:nvSpPr>
      <dsp:spPr>
        <a:xfrm>
          <a:off x="0" y="1278030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EF46-53B0-4059-B97A-12A1C32D5445}">
      <dsp:nvSpPr>
        <dsp:cNvPr id="0" name=""/>
        <dsp:cNvSpPr/>
      </dsp:nvSpPr>
      <dsp:spPr>
        <a:xfrm>
          <a:off x="154568" y="1392998"/>
          <a:ext cx="281032" cy="28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DD9-E7B9-4215-93DF-1241C30B6004}">
      <dsp:nvSpPr>
        <dsp:cNvPr id="0" name=""/>
        <dsp:cNvSpPr/>
      </dsp:nvSpPr>
      <dsp:spPr>
        <a:xfrm>
          <a:off x="590168" y="1278030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3 [9/19] — Building out our App</a:t>
          </a:r>
          <a:endParaRPr lang="en-US" sz="1400" kern="1200" dirty="0"/>
        </a:p>
      </dsp:txBody>
      <dsp:txXfrm>
        <a:off x="590168" y="1278030"/>
        <a:ext cx="3703320" cy="510968"/>
      </dsp:txXfrm>
    </dsp:sp>
    <dsp:sp modelId="{366CF406-38F2-4460-99DD-FCA48D73BF8F}">
      <dsp:nvSpPr>
        <dsp:cNvPr id="0" name=""/>
        <dsp:cNvSpPr/>
      </dsp:nvSpPr>
      <dsp:spPr>
        <a:xfrm>
          <a:off x="4293488" y="1278030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Move a notebook to a </a:t>
          </a:r>
          <a:r>
            <a:rPr lang="en-US" sz="1100" kern="1200" dirty="0" err="1"/>
            <a:t>Streamlit</a:t>
          </a:r>
          <a:r>
            <a:rPr lang="en-US" sz="1100" kern="1200" dirty="0"/>
            <a:t> UI with more features.</a:t>
          </a:r>
        </a:p>
      </dsp:txBody>
      <dsp:txXfrm>
        <a:off x="4293488" y="1278030"/>
        <a:ext cx="3936111" cy="510968"/>
      </dsp:txXfrm>
    </dsp:sp>
    <dsp:sp modelId="{AD2C4549-28FE-4F40-A5EC-F676FBC6DA46}">
      <dsp:nvSpPr>
        <dsp:cNvPr id="0" name=""/>
        <dsp:cNvSpPr/>
      </dsp:nvSpPr>
      <dsp:spPr>
        <a:xfrm>
          <a:off x="0" y="1819846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8928-881D-4656-9EF8-88CD99693BD8}">
      <dsp:nvSpPr>
        <dsp:cNvPr id="0" name=""/>
        <dsp:cNvSpPr/>
      </dsp:nvSpPr>
      <dsp:spPr>
        <a:xfrm>
          <a:off x="154568" y="1928159"/>
          <a:ext cx="281032" cy="28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AFE9-4D36-48B2-9E8F-C86E3C3B46B3}">
      <dsp:nvSpPr>
        <dsp:cNvPr id="0" name=""/>
        <dsp:cNvSpPr/>
      </dsp:nvSpPr>
      <dsp:spPr>
        <a:xfrm>
          <a:off x="590168" y="1811532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4 [9/26] — Building Pipelines</a:t>
          </a:r>
          <a:endParaRPr lang="en-US" sz="1400" kern="1200" dirty="0"/>
        </a:p>
      </dsp:txBody>
      <dsp:txXfrm>
        <a:off x="590168" y="1811532"/>
        <a:ext cx="3703320" cy="510968"/>
      </dsp:txXfrm>
    </dsp:sp>
    <dsp:sp modelId="{344C50E4-E91B-4A0B-95F4-9E3993C66B38}">
      <dsp:nvSpPr>
        <dsp:cNvPr id="0" name=""/>
        <dsp:cNvSpPr/>
      </dsp:nvSpPr>
      <dsp:spPr>
        <a:xfrm>
          <a:off x="4293488" y="1813177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Batch process with a full pipeline, not just one LLM call.</a:t>
          </a:r>
        </a:p>
      </dsp:txBody>
      <dsp:txXfrm>
        <a:off x="4293488" y="1813177"/>
        <a:ext cx="3936111" cy="510968"/>
      </dsp:txXfrm>
    </dsp:sp>
    <dsp:sp modelId="{A5D2838E-B6BC-4146-B65E-1D3025C2425E}">
      <dsp:nvSpPr>
        <dsp:cNvPr id="0" name=""/>
        <dsp:cNvSpPr/>
      </dsp:nvSpPr>
      <dsp:spPr>
        <a:xfrm>
          <a:off x="0" y="2636001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50C1E-C567-4D59-BEF1-6832D571DB2E}">
      <dsp:nvSpPr>
        <dsp:cNvPr id="0" name=""/>
        <dsp:cNvSpPr/>
      </dsp:nvSpPr>
      <dsp:spPr>
        <a:xfrm>
          <a:off x="154568" y="2750958"/>
          <a:ext cx="281032" cy="28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7A50-CED7-4A1F-AB34-2539E1F77053}">
      <dsp:nvSpPr>
        <dsp:cNvPr id="0" name=""/>
        <dsp:cNvSpPr/>
      </dsp:nvSpPr>
      <dsp:spPr>
        <a:xfrm>
          <a:off x="590168" y="2608056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5 [10/10] — Prompt Optimization</a:t>
          </a:r>
          <a:endParaRPr lang="en-US" sz="1400" kern="1200" dirty="0"/>
        </a:p>
      </dsp:txBody>
      <dsp:txXfrm>
        <a:off x="590168" y="2608056"/>
        <a:ext cx="3703320" cy="510968"/>
      </dsp:txXfrm>
    </dsp:sp>
    <dsp:sp modelId="{05959A50-4307-418B-849E-C5BB8FF94DAE}">
      <dsp:nvSpPr>
        <dsp:cNvPr id="0" name=""/>
        <dsp:cNvSpPr/>
      </dsp:nvSpPr>
      <dsp:spPr>
        <a:xfrm>
          <a:off x="4293488" y="262449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Automate prompt refinement.</a:t>
          </a:r>
        </a:p>
      </dsp:txBody>
      <dsp:txXfrm>
        <a:off x="4293488" y="2624494"/>
        <a:ext cx="3936111" cy="510968"/>
      </dsp:txXfrm>
    </dsp:sp>
    <dsp:sp modelId="{DEE68336-6F63-443C-9E0F-F4CB280E77DC}">
      <dsp:nvSpPr>
        <dsp:cNvPr id="0" name=""/>
        <dsp:cNvSpPr/>
      </dsp:nvSpPr>
      <dsp:spPr>
        <a:xfrm>
          <a:off x="0" y="319416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0ECD-7709-4CA6-AC23-6D9600292C95}">
      <dsp:nvSpPr>
        <dsp:cNvPr id="0" name=""/>
        <dsp:cNvSpPr/>
      </dsp:nvSpPr>
      <dsp:spPr>
        <a:xfrm>
          <a:off x="154568" y="3309131"/>
          <a:ext cx="281032" cy="2810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3E7B-2461-41B2-9E32-62A0D2240574}">
      <dsp:nvSpPr>
        <dsp:cNvPr id="0" name=""/>
        <dsp:cNvSpPr/>
      </dsp:nvSpPr>
      <dsp:spPr>
        <a:xfrm>
          <a:off x="590168" y="319416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6 [10/17] — Agents &amp; MCP Protocol</a:t>
          </a:r>
          <a:endParaRPr lang="en-US" sz="1400" kern="1200" dirty="0"/>
        </a:p>
      </dsp:txBody>
      <dsp:txXfrm>
        <a:off x="590168" y="3194163"/>
        <a:ext cx="3703320" cy="510968"/>
      </dsp:txXfrm>
    </dsp:sp>
    <dsp:sp modelId="{57E9F134-BA79-4954-8FB8-EB2C312D4C88}">
      <dsp:nvSpPr>
        <dsp:cNvPr id="0" name=""/>
        <dsp:cNvSpPr/>
      </dsp:nvSpPr>
      <dsp:spPr>
        <a:xfrm>
          <a:off x="4293488" y="319416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agent calling.</a:t>
          </a:r>
        </a:p>
      </dsp:txBody>
      <dsp:txXfrm>
        <a:off x="4293488" y="3194163"/>
        <a:ext cx="3936111" cy="510968"/>
      </dsp:txXfrm>
    </dsp:sp>
    <dsp:sp modelId="{986E1A5B-6B2C-4152-912D-16DF0C532C67}">
      <dsp:nvSpPr>
        <dsp:cNvPr id="0" name=""/>
        <dsp:cNvSpPr/>
      </dsp:nvSpPr>
      <dsp:spPr>
        <a:xfrm>
          <a:off x="0" y="383287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A0C0-5FF6-426C-9CB4-4B00A4E1310D}">
      <dsp:nvSpPr>
        <dsp:cNvPr id="0" name=""/>
        <dsp:cNvSpPr/>
      </dsp:nvSpPr>
      <dsp:spPr>
        <a:xfrm>
          <a:off x="154568" y="3947841"/>
          <a:ext cx="281032" cy="2810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94EC-8342-401E-BA20-7264DB26A7C5}">
      <dsp:nvSpPr>
        <dsp:cNvPr id="0" name=""/>
        <dsp:cNvSpPr/>
      </dsp:nvSpPr>
      <dsp:spPr>
        <a:xfrm>
          <a:off x="590168" y="383287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7 [10/24] — HALT! Security!</a:t>
          </a:r>
          <a:endParaRPr lang="en-US" sz="1400" kern="1200" dirty="0"/>
        </a:p>
      </dsp:txBody>
      <dsp:txXfrm>
        <a:off x="590168" y="3832873"/>
        <a:ext cx="3703320" cy="510968"/>
      </dsp:txXfrm>
    </dsp:sp>
    <dsp:sp modelId="{A5148433-50EE-428F-8817-10300F435619}">
      <dsp:nvSpPr>
        <dsp:cNvPr id="0" name=""/>
        <dsp:cNvSpPr/>
      </dsp:nvSpPr>
      <dsp:spPr>
        <a:xfrm>
          <a:off x="4293488" y="383287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Understand the vulnerabilities of LLM-apps.</a:t>
          </a:r>
        </a:p>
      </dsp:txBody>
      <dsp:txXfrm>
        <a:off x="4293488" y="3832873"/>
        <a:ext cx="3936111" cy="510968"/>
      </dsp:txXfrm>
    </dsp:sp>
    <dsp:sp modelId="{EFEF660A-9F45-4835-B608-4F0BD4D8A8D3}">
      <dsp:nvSpPr>
        <dsp:cNvPr id="0" name=""/>
        <dsp:cNvSpPr/>
      </dsp:nvSpPr>
      <dsp:spPr>
        <a:xfrm>
          <a:off x="0" y="4471584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433B-1AAD-425C-8DB6-F86C30EE633A}">
      <dsp:nvSpPr>
        <dsp:cNvPr id="0" name=""/>
        <dsp:cNvSpPr/>
      </dsp:nvSpPr>
      <dsp:spPr>
        <a:xfrm>
          <a:off x="154568" y="4586552"/>
          <a:ext cx="281032" cy="2810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D428-D09A-47A0-B237-CD71C2649452}">
      <dsp:nvSpPr>
        <dsp:cNvPr id="0" name=""/>
        <dsp:cNvSpPr/>
      </dsp:nvSpPr>
      <dsp:spPr>
        <a:xfrm>
          <a:off x="590168" y="4471584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8 [10/31] – Present Capstone projects</a:t>
          </a:r>
          <a:endParaRPr lang="en-US" sz="1400" kern="1200" dirty="0"/>
        </a:p>
      </dsp:txBody>
      <dsp:txXfrm>
        <a:off x="590168" y="4471584"/>
        <a:ext cx="3703320" cy="510968"/>
      </dsp:txXfrm>
    </dsp:sp>
    <dsp:sp modelId="{40248725-C071-4B23-B3D0-194311691C00}">
      <dsp:nvSpPr>
        <dsp:cNvPr id="0" name=""/>
        <dsp:cNvSpPr/>
      </dsp:nvSpPr>
      <dsp:spPr>
        <a:xfrm>
          <a:off x="4293488" y="447158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</a:t>
          </a:r>
          <a:r>
            <a:rPr lang="en-US" sz="1100" kern="1200"/>
            <a:t>: Show off your work to the class</a:t>
          </a:r>
        </a:p>
      </dsp:txBody>
      <dsp:txXfrm>
        <a:off x="4293488" y="4471584"/>
        <a:ext cx="3936111" cy="510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2836-9062-452A-BBA5-4EE213302C58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F262-3288-492C-9590-CAF0F9F0CD6E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3CEF6-388C-49A0-A429-FC787B6170A4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types of models: Diffusion (media) &amp; LLMs (language/reasoning)</a:t>
          </a:r>
        </a:p>
      </dsp:txBody>
      <dsp:txXfrm>
        <a:off x="1383287" y="511"/>
        <a:ext cx="6812583" cy="1197651"/>
      </dsp:txXfrm>
    </dsp:sp>
    <dsp:sp modelId="{5FFF1A53-3D07-43C1-8F63-BFC9C7FE378C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1982D-A86E-40AF-8562-EE4C8C5E685D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488-7A10-4365-8D34-D2A21219315F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LLMs run locally or in cloud; same basic request/response template</a:t>
          </a:r>
        </a:p>
      </dsp:txBody>
      <dsp:txXfrm>
        <a:off x="1383287" y="1497576"/>
        <a:ext cx="6812583" cy="1197651"/>
      </dsp:txXfrm>
    </dsp:sp>
    <dsp:sp modelId="{327F05E4-A0D3-4243-BF67-03ADFB7663C3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B679-3FFA-BC44-854F-C1556BEC52F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D56F-F058-EA48-89E1-0883083B51EA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Installed LM Studio &amp; create Hugging Face account; call </a:t>
          </a:r>
          <a:r>
            <a:rPr lang="en-US" sz="2400" kern="1200" dirty="0" err="1"/>
            <a:t>api</a:t>
          </a:r>
          <a:r>
            <a:rPr lang="en-US" sz="2400" kern="1200" dirty="0"/>
            <a:t> from python to get chat completion</a:t>
          </a:r>
        </a:p>
      </dsp:txBody>
      <dsp:txXfrm>
        <a:off x="1383287" y="2994641"/>
        <a:ext cx="6812583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build a shared mental model of AI model families, then do a first query locally and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Next week: deeper control over prompts &amp; responses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75j8MkwgJ0" TargetMode="External"/><Relationship Id="rId3" Type="http://schemas.openxmlformats.org/officeDocument/2006/relationships/hyperlink" Target="https://www.youtube.com/watch?v=UbzOBg8fsxo" TargetMode="External"/><Relationship Id="rId7" Type="http://schemas.openxmlformats.org/officeDocument/2006/relationships/hyperlink" Target="https://www.youtube.com/watch?v=7j1t3UZA1TY" TargetMode="External"/><Relationship Id="rId2" Type="http://schemas.openxmlformats.org/officeDocument/2006/relationships/hyperlink" Target="https://www.youtube.com/watch?v=K9anz4aB0S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7_ipDqhtwk" TargetMode="External"/><Relationship Id="rId5" Type="http://schemas.openxmlformats.org/officeDocument/2006/relationships/hyperlink" Target="https://www.youtube.com/watch?v=LPZh9BOjkQs" TargetMode="External"/><Relationship Id="rId10" Type="http://schemas.openxmlformats.org/officeDocument/2006/relationships/hyperlink" Target="https://pub.towardsai.net/how-do-diffusion-models-work-simple-explanation-no-mathematical-jargon-promised-54444f6b2e52" TargetMode="External"/><Relationship Id="rId4" Type="http://schemas.openxmlformats.org/officeDocument/2006/relationships/hyperlink" Target="https://www.youtube.com/watch?v=NEreO2zlXDk" TargetMode="External"/><Relationship Id="rId9" Type="http://schemas.openxmlformats.org/officeDocument/2006/relationships/hyperlink" Target="https://www.youtube.com/watch?v=fNk_zzaMo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85EF45-8586-98D2-8D80-7832B303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47" b="401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AI App Development Workshop —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Theory &amp; Hands‑On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3EFE3-BB25-AF22-C249-F6C067DF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CD934C-830C-7E03-C1B0-629DDE86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57B7-AF74-C521-3D8D-441D9A0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Multilingual Requirements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10120DA-D3EE-467A-6871-146BD4F32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A664E-7CD1-9342-FCEE-E2503A1A023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system should </a:t>
            </a:r>
            <a:r>
              <a:rPr lang="en-US" sz="2000" b="1" dirty="0"/>
              <a:t>translate tickets into English</a:t>
            </a:r>
            <a:r>
              <a:rPr lang="en-US" sz="2000" dirty="0"/>
              <a:t> for triage.</a:t>
            </a:r>
          </a:p>
          <a:p>
            <a:pPr lvl="1"/>
            <a:r>
              <a:rPr lang="en-US" sz="2000" dirty="0"/>
              <a:t>	- The entire support team is English-speaking, so we’ll want everything they handle to be in English.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However, we should track the original language and responses back to the request originator should be in the original language</a:t>
            </a:r>
          </a:p>
        </p:txBody>
      </p:sp>
    </p:spTree>
    <p:extLst>
      <p:ext uri="{BB962C8B-B14F-4D97-AF65-F5344CB8AC3E}">
        <p14:creationId xmlns:p14="http://schemas.microsoft.com/office/powerpoint/2010/main" val="14931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77B37-A1A8-26D8-30AC-0CA9799C0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7C7C95-DA70-F0B3-F0AE-C7F57C61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2B563-FB3A-3B40-A7C7-E4EA9F40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Categorization &amp; Routing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BF247E7C-F9F7-F83E-05F2-AC1B221D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20893-82F2-9A2A-D9AE-1966A3A92058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existing </a:t>
            </a:r>
            <a:r>
              <a:rPr lang="en-US" sz="2000" b="1" dirty="0"/>
              <a:t>ticket categories</a:t>
            </a:r>
          </a:p>
          <a:p>
            <a:pPr marL="1257300" lvl="2" indent="-342900">
              <a:buFontTx/>
              <a:buChar char="-"/>
            </a:pPr>
            <a:r>
              <a:rPr lang="en-US" sz="2000" b="1" dirty="0"/>
              <a:t>There are two ways we classify tickets: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b="1" dirty="0"/>
              <a:t>Type: Incident, Request, Change, Problem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b="1" dirty="0"/>
              <a:t>Destination Queue: Billing &amp; Payments, Customer Service, General Inquiry, Human Resources, IT Support, Product Support, Returns &amp; Exchanges, Sales and Pre-Sales, Service Outages, Technical Support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some sort of </a:t>
            </a:r>
            <a:r>
              <a:rPr lang="en-US" sz="2000" b="1" dirty="0"/>
              <a:t>confidence threshold</a:t>
            </a:r>
            <a:r>
              <a:rPr lang="en-US" sz="2000" dirty="0"/>
              <a:t> for auto-routing to a queue (e.g., route automatically if ≥90% confident, else Flag for human review)</a:t>
            </a:r>
          </a:p>
        </p:txBody>
      </p:sp>
    </p:spTree>
    <p:extLst>
      <p:ext uri="{BB962C8B-B14F-4D97-AF65-F5344CB8AC3E}">
        <p14:creationId xmlns:p14="http://schemas.microsoft.com/office/powerpoint/2010/main" val="345971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53152-4F15-7E5E-3080-4D1C9D85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82F365-3FCA-C534-7B13-5349E64B5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5E4A2-3B4A-977B-C53A-0F49013C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Priority Levels &amp; Escalation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5E0DA47-2727-B075-5E05-E8A1A351E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9EE07-6768-A7EC-4C5B-749009D4D79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are </a:t>
            </a:r>
            <a:r>
              <a:rPr lang="en-US" sz="2000" b="1" dirty="0"/>
              <a:t>priorities (P1, P2, P3, etc.) currently defined</a:t>
            </a:r>
            <a:r>
              <a:rPr lang="en-US" sz="2000" dirty="0"/>
              <a:t>? Are there formal SLAs documented? (See next slide)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we extract “signals of urgency” (e.g., subject line keywords: “outage,” “can’t log in,” “payment failed”)? Good job for an LLM!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should we handle exceptions if the model is uncertain about the priority?  Human in the loop.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18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92EF5-1981-A083-A524-52E9E324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DEF5EE-783A-4E3A-317D-4DDD8ECC8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C20D8-BCA3-A942-B6A8-740DAB12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Priority Levels &amp; Escalation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8CCA77E4-F586-5B53-C06F-9E60862E9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08208-0C0F-F225-6389-DAB80FCD5064}"/>
              </a:ext>
            </a:extLst>
          </p:cNvPr>
          <p:cNvSpPr txBox="1"/>
          <p:nvPr/>
        </p:nvSpPr>
        <p:spPr>
          <a:xfrm>
            <a:off x="628650" y="1929384"/>
            <a:ext cx="7886700" cy="4526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000" dirty="0"/>
              <a:t>Rules for Priority Assignment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P1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Critical Security or privacy incident: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data breach, ransomware, malware outbreak, phishing success, compromised account, stolen device with sensitive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Payment/revenue blocking: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checkout/payment API down, failed customer transactions at scale.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Company-wide or regional outage: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SSO, VPN, email, network, authentication unavailable. Safety/legal risk: regulatory or compliance breach, urgent legal exposure.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High impact blocking: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department/region/companywide/external customers cannot work, and urgency is blocking or deadline today.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P2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Major Medium impact blocking or deadline: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 team is blocked, or a single user is blocked with a hard deadline.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Degraded shared service: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email delays, slow VPN, partial outage affecting multiple users.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user blocking: cannot log in, device will not boot, locked account (no explicit deadline).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P3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Minor Informational requests: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“how do I…”, “please provide access,”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requests. Cosmetic issues, minor bugs, or general inquiries.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Non-blocking tickets with no deadline.</a:t>
            </a:r>
          </a:p>
        </p:txBody>
      </p:sp>
    </p:spTree>
    <p:extLst>
      <p:ext uri="{BB962C8B-B14F-4D97-AF65-F5344CB8AC3E}">
        <p14:creationId xmlns:p14="http://schemas.microsoft.com/office/powerpoint/2010/main" val="262336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659E1-09A4-9914-95C2-A5794A99F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D0CA3B-5B34-297C-6DBD-8AEE68908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F621B-78AC-80F0-5200-7897685E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/>
              <a:t>Human-in-the-Loop /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A3CA6CE-8E56-106F-A735-17AF2D60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53C8F-AAC1-2BD2-F401-7688B668B7A0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humans </a:t>
            </a:r>
            <a:r>
              <a:rPr lang="en-US" sz="2000" b="1" dirty="0"/>
              <a:t>review model decisions</a:t>
            </a:r>
            <a:r>
              <a:rPr lang="en-US" sz="2000" dirty="0"/>
              <a:t> at first, before full automation is rolled out?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What’s the fallback process if the AI cannot classify a ticket confidently?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we incorporate feedback from agents back into the system (continuous learning)?</a:t>
            </a:r>
          </a:p>
        </p:txBody>
      </p:sp>
    </p:spTree>
    <p:extLst>
      <p:ext uri="{BB962C8B-B14F-4D97-AF65-F5344CB8AC3E}">
        <p14:creationId xmlns:p14="http://schemas.microsoft.com/office/powerpoint/2010/main" val="306859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ECC84-B257-6530-EC0E-EBC5978F8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CFF2E9-1757-57FC-4110-DB93F46C4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97A09-CA72-91C3-706A-D4D105D5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/>
              <a:t>Technical &amp; Integration Considerations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8649995A-B737-2843-4605-F008E790C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57BEB-8DA2-EBDA-25E7-D075EA034134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For this Proof-of-Concept phase, we’ll not consider integrations - in the real world this is often a large part of the project effort!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 we’re focused on learning the unique parts of app development using LLMs, we’ll NOT focus on the integration aspect, which isn’t too much different from any other integration.</a:t>
            </a:r>
          </a:p>
        </p:txBody>
      </p:sp>
    </p:spTree>
    <p:extLst>
      <p:ext uri="{BB962C8B-B14F-4D97-AF65-F5344CB8AC3E}">
        <p14:creationId xmlns:p14="http://schemas.microsoft.com/office/powerpoint/2010/main" val="170865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1D172-3E46-ABCA-8CD4-FAEB7ADFF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619741-B098-6F24-357E-078D37BC0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9769-BFB0-EBA9-022C-0AA657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Data &amp; Training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F1764A2-560B-C991-6E8B-73A65905C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344D7-2AD8-9FE3-68E6-012102768818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have access to a </a:t>
            </a:r>
            <a:r>
              <a:rPr lang="en-US" sz="2000" b="1" dirty="0"/>
              <a:t>historical dataset of tickets</a:t>
            </a:r>
            <a:r>
              <a:rPr lang="en-US" sz="2000" dirty="0"/>
              <a:t> with categories and priorities assigned? YES – the provided CSV with 3-4 thousand example tickets should be sufficient for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Are historical labels consistent, or do different agents use different definitions of categories/priorities? We do have access to data that is categorized and assigned – we can use that to check our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 there labeled data for </a:t>
            </a:r>
            <a:r>
              <a:rPr lang="en-US" sz="2000" b="1" dirty="0"/>
              <a:t>critical incidents</a:t>
            </a:r>
            <a:r>
              <a:rPr lang="en-US" sz="2000" dirty="0"/>
              <a:t> (e.g., outages) to test priority assignment? YES</a:t>
            </a:r>
          </a:p>
        </p:txBody>
      </p:sp>
    </p:spTree>
    <p:extLst>
      <p:ext uri="{BB962C8B-B14F-4D97-AF65-F5344CB8AC3E}">
        <p14:creationId xmlns:p14="http://schemas.microsoft.com/office/powerpoint/2010/main" val="108367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918B1-3F28-FBD6-E3DC-67BD12E7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Data Review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59F3F3-E015-4023-7354-59388D4F7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90313"/>
              </p:ext>
            </p:extLst>
          </p:nvPr>
        </p:nvGraphicFramePr>
        <p:xfrm>
          <a:off x="352045" y="1966293"/>
          <a:ext cx="8439909" cy="452184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625332">
                  <a:extLst>
                    <a:ext uri="{9D8B030D-6E8A-4147-A177-3AD203B41FA5}">
                      <a16:colId xmlns:a16="http://schemas.microsoft.com/office/drawing/2014/main" val="293930327"/>
                    </a:ext>
                  </a:extLst>
                </a:gridCol>
                <a:gridCol w="5814577">
                  <a:extLst>
                    <a:ext uri="{9D8B030D-6E8A-4147-A177-3AD203B41FA5}">
                      <a16:colId xmlns:a16="http://schemas.microsoft.com/office/drawing/2014/main" val="2638741179"/>
                    </a:ext>
                  </a:extLst>
                </a:gridCol>
              </a:tblGrid>
              <a:tr h="191578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Probl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√®me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d'affichage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MacBook Air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Cher √©quipe de support du magasin en ligne Tech, 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Je vous √©cris pour attirer votre attention sur un probl√®me que j'ai rencontr√© avec mon MacBook Air M1 r√©cemment achet√©. Bien que l'appareil ait initialement r√©pondu √† ma satisfaction, j'ai remarqu√© que l'√©cran scintille occasionnellement pendant l'utilisation. Ce l√©ger probl√®me se produit sporadiquement et est quelque peu distrayant, notamment lorsque je me concentre sur des t√¢ches importantes. J'ai v√©rifi√© que mon syst√®me d'exploitation est √† jour et je n'ai pas apport√© d'alt√©rations non autoris√©es √† la configuration du syst√®me. Malgr√© mes tentatives de d√©pannage, telles que la r√©initialisation des param√®tres d'affichage et l'assurance que tous les logiciels sont √† jour, le scintillement persiste. √âtant donn√© la r√©putation de votre marque pour des dispositifs de haute qualit√©, j'ai confiance que c'est un probl√®me avec lequel vous pouvez m'assister. J'appr√©cierais des conseils sur les √©ventuelles solutions ou s'il serait possible d'organiser une inspection ou un remplacement si n√©cessaire. Mon achat a √©t√© effectu√© au nom de &lt;name&gt; le &lt;purchase_date&gt;. Je peux fournir le num√©ro de s√©rie de l'appareil si n√©cessaire. Veuillez m'informer des prochaines √©tapes que je devrais suivre. Merci pour votre attention rapide √† cette affaire. 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Cordialement, 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&lt;name&gt;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extLst>
                  <a:ext uri="{0D108BD9-81ED-4DB2-BD59-A6C34878D82A}">
                    <a16:rowId xmlns:a16="http://schemas.microsoft.com/office/drawing/2014/main" val="327795159"/>
                  </a:ext>
                </a:extLst>
              </a:tr>
              <a:tr h="1562551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Urgent: Issue with Zoom Screen Sharing 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Dear Customer Support,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 am experiencing a high-priority incident wherein screen sharing fails during critical business webinar sessions using Zoom version 5.11.0. This issue is disrupting our operations and needs immediate attention.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Could you please address this matter as soon as possible or direct me to someone who can assist?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Thank you for your urgent support.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 regards,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&lt;name&gt;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acc_num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extLst>
                  <a:ext uri="{0D108BD9-81ED-4DB2-BD59-A6C34878D82A}">
                    <a16:rowId xmlns:a16="http://schemas.microsoft.com/office/drawing/2014/main" val="389434636"/>
                  </a:ext>
                </a:extLst>
              </a:tr>
              <a:tr h="97382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Discrepancia de facturaci√≥n en Google Workspace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Estimado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equipo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soporte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TI,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Estoy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escribiendo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para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informar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un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monto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facturaci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√≥n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incorrecto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mi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suscripci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√≥n de Google Workspace Business Standard bajo la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cuenta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acc_num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&gt;. Por favor, revise y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ajuste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la factura. Espero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pronta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respuesta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Saludos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&lt;name&gt;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extLst>
                  <a:ext uri="{0D108BD9-81ED-4DB2-BD59-A6C34878D82A}">
                    <a16:rowId xmlns:a16="http://schemas.microsoft.com/office/drawing/2014/main" val="94655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4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5962-065F-BBC8-8328-DE598E20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5F16-208A-991C-8351-52A203C537C5}"/>
              </a:ext>
            </a:extLst>
          </p:cNvPr>
          <p:cNvSpPr txBox="1"/>
          <p:nvPr/>
        </p:nvSpPr>
        <p:spPr>
          <a:xfrm>
            <a:off x="852775" y="2198362"/>
            <a:ext cx="6819777" cy="427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/>
              <a:t>See the notebook</a:t>
            </a:r>
            <a:endParaRPr lang="en-US" sz="1600" dirty="0"/>
          </a:p>
          <a:p>
            <a:pPr marL="1257300" lvl="2" indent="-342900">
              <a:buFontTx/>
              <a:buChar char="-"/>
            </a:pPr>
            <a:endParaRPr lang="en-US" sz="1600" b="1" dirty="0"/>
          </a:p>
          <a:p>
            <a:pPr marL="1257300" lvl="2" indent="-342900">
              <a:buFontTx/>
              <a:buChar char="-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7047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7809-EBBB-0F28-FFC5-97D31F6E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9F1E-C419-C41E-079A-A58650B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449C5E-A744-FF29-1D21-5EEAB942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8674"/>
              </p:ext>
            </p:extLst>
          </p:nvPr>
        </p:nvGraphicFramePr>
        <p:xfrm>
          <a:off x="641131" y="1397000"/>
          <a:ext cx="804566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164317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CUDA?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https://www.youtube.com/watch?v=K9anz4aB0S0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MLX?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https://www.youtube.com/watch?v=UbzOBg8fsxo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Intro to Vector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https://www.youtube.com/watch?v=NEreO2zlXDk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LLMs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https://www.youtube.com/watch?v=LPZh9BOjkQs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are Agents?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https://www.youtube.com/watch?v=D7_ipDqhtwk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 vs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7"/>
                        </a:rPr>
                        <a:t>https://www.youtube.com/watch?v=7j1t3UZA1TY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Quantization?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https://www.youtube.com/watch?v=K75j8MkwgJ0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a vector?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9"/>
                        </a:rPr>
                        <a:t>https://www.youtube.com/watch?v=fNk_zzaMoSs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do Diffusion Models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10"/>
                        </a:rPr>
                        <a:t>https://pub.towardsai.net/how-do-diffusion-models-work-simple-explanation-no-mathematical-jargon-promised-54444f6b2e52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0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B6D-8D31-14CD-2D5B-FCEA301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BBC5-043F-CC4C-8F6A-B91E93B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51451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04CADA-B9EE-3519-7F76-C35F355DDF10}"/>
              </a:ext>
            </a:extLst>
          </p:cNvPr>
          <p:cNvSpPr/>
          <p:nvPr/>
        </p:nvSpPr>
        <p:spPr>
          <a:xfrm>
            <a:off x="457200" y="4023989"/>
            <a:ext cx="8229600" cy="135584"/>
          </a:xfrm>
          <a:prstGeom prst="roundRect">
            <a:avLst>
              <a:gd name="adj" fmla="val 10000"/>
            </a:avLst>
          </a:prstGeom>
          <a:pattFill prst="wdDnDiag">
            <a:fgClr>
              <a:schemeClr val="accent1">
                <a:tint val="40000"/>
                <a:hueOff val="0"/>
                <a:satOff val="0"/>
                <a:lumOff val="0"/>
              </a:schemeClr>
            </a:fgClr>
            <a:bgClr>
              <a:schemeClr val="bg1"/>
            </a:bgClr>
          </a:patt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DBA6-57D1-4B15-96C9-A0B275F759AB}"/>
              </a:ext>
            </a:extLst>
          </p:cNvPr>
          <p:cNvSpPr txBox="1"/>
          <p:nvPr/>
        </p:nvSpPr>
        <p:spPr>
          <a:xfrm>
            <a:off x="457200" y="394262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&gt;&gt;&gt; No class Friday 10/3 &lt;&lt;&lt;</a:t>
            </a:r>
          </a:p>
        </p:txBody>
      </p:sp>
    </p:spTree>
    <p:extLst>
      <p:ext uri="{BB962C8B-B14F-4D97-AF65-F5344CB8AC3E}">
        <p14:creationId xmlns:p14="http://schemas.microsoft.com/office/powerpoint/2010/main" val="26750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Recap from Last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633C3-E8C2-4480-CDB8-3BC8CE76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6216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39D1-F7F8-5AFD-3F20-2A23D4D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Terms for the Rest of the Course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CEEF-4266-EB82-9AC4-C5941258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3322"/>
              </p:ext>
            </p:extLst>
          </p:nvPr>
        </p:nvGraphicFramePr>
        <p:xfrm>
          <a:off x="641131" y="1397000"/>
          <a:ext cx="8045669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86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637283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Mixture of Experts – a way to scale up an LLM by using a set of smaller “expert” LLMs –a “router” activates the most appropriate experts that will respond to the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Retrieval Augmented Generation – Uses a Vector DB to enrich an input prompt with information from a vector 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Vector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/ Retrieve data semantically; Text is collapsed to a vector using an Embedding model – vector represents the ”meaning”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Reasoning Model – LLM tuned with reinforcement learning to work step by step before generating a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Autonomous reasoning object, usually good at one specific skill, callable by general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Context Protocol – a standardized interface LLMs to connect to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NVIDIA “eco system” of libraries and dev tools used to efficiently use GPUs for complex parallel processing of matrix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Apple’s version of CUDA that is optimized for Apple hardware. Possible to run MLX to run on NVIDIA GPUs.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3A8E8ED0-06BF-A7E5-8DAE-71BC107E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12" b="-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7AC44-EB43-84D6-E4CB-A4318440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83" y="1266660"/>
            <a:ext cx="2866641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Our Business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45E33-B114-2AC3-97E0-4CE8AE565073}"/>
              </a:ext>
            </a:extLst>
          </p:cNvPr>
          <p:cNvSpPr txBox="1"/>
          <p:nvPr/>
        </p:nvSpPr>
        <p:spPr>
          <a:xfrm>
            <a:off x="250277" y="2750113"/>
            <a:ext cx="2866641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Background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Prestige Worldwide is a mid-sized, but global company (~5,000 employees) with offices in North America, Europe, and LATAM.  PW deals in a broad range of services, including financial services, insurance, computers, and research and development.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Employees submit </a:t>
            </a:r>
            <a:r>
              <a:rPr lang="en-US" sz="1300" b="1" dirty="0"/>
              <a:t>IT support tickets</a:t>
            </a:r>
            <a:r>
              <a:rPr lang="en-US" sz="1300" dirty="0"/>
              <a:t> in whatever language they’re most comfortable with (English, Spanish, French, Portuguese, German, etc.).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Support Tickets arrive as plain emails into a support inbox.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An employee must review the tickets in the inbox  to decide where to route the ticket and the priority level.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Slow response times are having an impact on customer satisfaction.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026" name="Picture 2" descr="Stream Prestige Worldwide by Charles | Listen online for ...">
            <a:extLst>
              <a:ext uri="{FF2B5EF4-FFF2-40B4-BE49-F238E27FC236}">
                <a16:creationId xmlns:a16="http://schemas.microsoft.com/office/drawing/2014/main" id="{0C6D346D-1CA3-5F2F-23AF-E6516669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5" y="344104"/>
            <a:ext cx="1336174" cy="133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2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E0C19-268A-FB6B-83FD-F54AA0780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54AC5-89E6-983B-CC24-DF337FF0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</a:rPr>
              <a:t>Current IT Service Pain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F7E0E-53FB-B722-F589-00E125B73938}"/>
              </a:ext>
            </a:extLst>
          </p:cNvPr>
          <p:cNvSpPr txBox="1"/>
          <p:nvPr/>
        </p:nvSpPr>
        <p:spPr>
          <a:xfrm>
            <a:off x="603504" y="2421683"/>
            <a:ext cx="3574461" cy="41998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High Volume of incoming tickets requiring triage.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Unstructured data requires human intervention: </a:t>
            </a:r>
            <a:r>
              <a:rPr lang="en-US" sz="1400" dirty="0">
                <a:solidFill>
                  <a:schemeClr val="tx2"/>
                </a:solidFill>
              </a:rPr>
              <a:t>someone has to read each and every ticket, understand it categorize it and route it to the proper department for handling</a:t>
            </a:r>
            <a:r>
              <a:rPr lang="en-US" sz="1400" b="1" dirty="0">
                <a:solidFill>
                  <a:schemeClr val="tx2"/>
                </a:solidFill>
              </a:rPr>
              <a:t>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Multiple sources of tickets:</a:t>
            </a:r>
            <a:r>
              <a:rPr lang="en-US" sz="1400" dirty="0">
                <a:solidFill>
                  <a:schemeClr val="tx2"/>
                </a:solidFill>
              </a:rPr>
              <a:t> – internal, website shop, and customers; each has different types of issues.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Multilingual:</a:t>
            </a:r>
            <a:r>
              <a:rPr lang="en-US" sz="1400" dirty="0">
                <a:solidFill>
                  <a:schemeClr val="tx2"/>
                </a:solidFill>
              </a:rPr>
              <a:t> Most of the helpdesk team is English-speaking. Tickets in Spanish/French/Portuguese/German often sit longer because they need special handling by those language speakers.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Categorization backlog:</a:t>
            </a:r>
            <a:r>
              <a:rPr lang="en-US" sz="1400" dirty="0">
                <a:solidFill>
                  <a:schemeClr val="tx2"/>
                </a:solidFill>
              </a:rPr>
              <a:t> New tickets arrive without proper categories. Agents must read and manually assign them.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Inconsistent priorities:</a:t>
            </a:r>
            <a:r>
              <a:rPr lang="en-US" sz="1400" dirty="0">
                <a:solidFill>
                  <a:schemeClr val="tx2"/>
                </a:solidFill>
              </a:rPr>
              <a:t> Different agents must assign a priority level but they may all use different judgment to mark P1/P2/P3. Critical incidents (login outages, payment failures) sometimes don’t get escalated fast enough.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Stream Prestige Worldwide by Charles | Listen online for ...">
            <a:extLst>
              <a:ext uri="{FF2B5EF4-FFF2-40B4-BE49-F238E27FC236}">
                <a16:creationId xmlns:a16="http://schemas.microsoft.com/office/drawing/2014/main" id="{DD48F426-63BF-15AB-FFAF-3B0086D0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294" y="2337435"/>
            <a:ext cx="3106674" cy="31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8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594A-35E5-F776-EC3F-2B05CE83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Breaking down the Project Goals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D8D88-43B3-993C-54A0-421C2D0D26EC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What are the Business Goals and how will we Measure Success?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What are all the sources of tickets?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Multi-lingual requirements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Categorization &amp; Routing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Priority Level Assignments – what are the rules?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Human(s)-in-the-Loop? Or pure automation?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Integration – What is source of tickets, where do we send to?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Training/Testing – do we have correctly assigned/prioritized examples?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Risks: How do we fix mis-routed tickets/mis-prioritized tickets?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How will we monitor performance long-term?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264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48C6F-1358-D643-478E-0127A7F7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41C1AD-FB0F-890F-E6C3-5086735D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0274-6130-0FBE-AE3B-12BAC978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/>
              <a:t>Business Goals &amp; Success Criteria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6EA34A2-34D2-DCF4-3253-F1FFF5312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0E5C8-A29A-698D-1F70-6673D0ABBCBE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top business outcomes this project should achieve </a:t>
            </a:r>
          </a:p>
          <a:p>
            <a:pPr lvl="1"/>
            <a:r>
              <a:rPr lang="en-US" sz="2000" dirty="0"/>
              <a:t>	- #1 goal Reduce time tickets spend waiting for assignment</a:t>
            </a:r>
          </a:p>
          <a:p>
            <a:pPr lvl="1"/>
            <a:r>
              <a:rPr lang="en-US" sz="2000" dirty="0"/>
              <a:t>	- #2 goal Reduce labor cost for the ticket assignment process</a:t>
            </a:r>
          </a:p>
          <a:p>
            <a:pPr lvl="1"/>
            <a:r>
              <a:rPr lang="en-US" sz="2000" dirty="0"/>
              <a:t>	- #3 increase # of tickets correctly categorized and prioritized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will we measure success? 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⬆️ % of tickets auto-categorized correctly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⬇️ % reduction in manual triage (hours saved)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⬇️  Reduction in time from intake to assignment to queue</a:t>
            </a:r>
          </a:p>
          <a:p>
            <a:pPr marL="1257300" lvl="2" indent="-342900">
              <a:buFontTx/>
              <a:buChar char="-"/>
            </a:pPr>
            <a:endParaRPr lang="en-US" sz="2000" dirty="0"/>
          </a:p>
          <a:p>
            <a:pPr marL="1257300" lvl="2" indent="-342900">
              <a:buFontTx/>
              <a:buChar char="-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85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04E80D-4107-72B2-3DD1-6C7CCDC52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A989BC-D50A-A926-DCA4-B9EEC1E7B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18EA2-2CA2-71AE-6506-AC6B3A9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Data (Ticket) 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6652B7C-8E69-1168-C994-968A889A9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AB321-2F17-0193-3804-A8BFE1D00A35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Ticket Sources &amp; Ingestion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The sources</a:t>
            </a:r>
            <a:r>
              <a:rPr lang="en-US" sz="2000" dirty="0"/>
              <a:t> of tickets (internal emails, website, customers, third-party integrations) will, for purposes of our exercise, be pulled from a CSV of incoming emails.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We’re in the initial investigation/prototyping part of the project so we don’t need to integrated directly with the email system, yet.</a:t>
            </a:r>
          </a:p>
        </p:txBody>
      </p:sp>
    </p:spTree>
    <p:extLst>
      <p:ext uri="{BB962C8B-B14F-4D97-AF65-F5344CB8AC3E}">
        <p14:creationId xmlns:p14="http://schemas.microsoft.com/office/powerpoint/2010/main" val="204636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11354</TotalTime>
  <Words>2261</Words>
  <Application>Microsoft Macintosh PowerPoint</Application>
  <PresentationFormat>On-screen Show (4:3)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 Narrow</vt:lpstr>
      <vt:lpstr>Arial</vt:lpstr>
      <vt:lpstr>Calibri</vt:lpstr>
      <vt:lpstr>Office Theme</vt:lpstr>
      <vt:lpstr>AI App Development Workshop — Week 2</vt:lpstr>
      <vt:lpstr>Class Schedule</vt:lpstr>
      <vt:lpstr>Recap from Last week</vt:lpstr>
      <vt:lpstr>AI Terms for the Rest of the Course</vt:lpstr>
      <vt:lpstr>Our Business Scenario</vt:lpstr>
      <vt:lpstr>Current IT Service Pain Points</vt:lpstr>
      <vt:lpstr>Breaking down the Project Goals</vt:lpstr>
      <vt:lpstr>Business Goals &amp; Success Criteria</vt:lpstr>
      <vt:lpstr>Data (Ticket) Sources</vt:lpstr>
      <vt:lpstr>Multilingual Requirements</vt:lpstr>
      <vt:lpstr>Categorization &amp; Routing</vt:lpstr>
      <vt:lpstr>Priority Levels &amp; Escalation</vt:lpstr>
      <vt:lpstr>Priority Levels &amp; Escalation</vt:lpstr>
      <vt:lpstr>Human-in-the-Loop / Workflow</vt:lpstr>
      <vt:lpstr>Technical &amp; Integration Considerations</vt:lpstr>
      <vt:lpstr>Data &amp; Training</vt:lpstr>
      <vt:lpstr>Quick Data Review</vt:lpstr>
      <vt:lpstr>Homework 2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Niccum</cp:lastModifiedBy>
  <cp:revision>12</cp:revision>
  <dcterms:created xsi:type="dcterms:W3CDTF">2013-01-27T09:14:16Z</dcterms:created>
  <dcterms:modified xsi:type="dcterms:W3CDTF">2025-09-12T15:01:28Z</dcterms:modified>
  <cp:category/>
</cp:coreProperties>
</file>