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85" r:id="rId4"/>
    <p:sldId id="257" r:id="rId5"/>
    <p:sldId id="258" r:id="rId6"/>
    <p:sldId id="259" r:id="rId7"/>
    <p:sldId id="260" r:id="rId8"/>
    <p:sldId id="261" r:id="rId9"/>
    <p:sldId id="271" r:id="rId10"/>
    <p:sldId id="270" r:id="rId11"/>
    <p:sldId id="272" r:id="rId12"/>
    <p:sldId id="273" r:id="rId13"/>
    <p:sldId id="283" r:id="rId14"/>
    <p:sldId id="262" r:id="rId15"/>
    <p:sldId id="263" r:id="rId16"/>
    <p:sldId id="265" r:id="rId17"/>
    <p:sldId id="266" r:id="rId18"/>
    <p:sldId id="277" r:id="rId19"/>
    <p:sldId id="279" r:id="rId20"/>
    <p:sldId id="276" r:id="rId21"/>
    <p:sldId id="268" r:id="rId22"/>
    <p:sldId id="275" r:id="rId23"/>
    <p:sldId id="280" r:id="rId24"/>
    <p:sldId id="281" r:id="rId25"/>
    <p:sldId id="282" r:id="rId26"/>
    <p:sldId id="269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95680"/>
  </p:normalViewPr>
  <p:slideViewPr>
    <p:cSldViewPr snapToGrid="0" snapToObjects="1">
      <p:cViewPr varScale="1">
        <p:scale>
          <a:sx n="103" d="100"/>
          <a:sy n="103" d="100"/>
        </p:scale>
        <p:origin x="2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3 [9/19] — Introduction to AI Frameworks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Move from raw prompts → structured pipelines.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4 [9/26] — Building Pipelines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Create a full pipeline, not just one LLM call.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[10/10] — Prompt Optimization</a:t>
          </a: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Automate prompt refinement.</a:t>
          </a:r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[10/17] — Agents &amp; MCP Protocol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agent calling.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[10/24] — HALT! Security!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Understand the vulnerabilities of LLM-apps.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8 [10/31] – Present Capstone projects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Show off your work to the class</a:t>
          </a:r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CA7A95-936A-45A6-98CF-D3E37654B8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5E3060-5F75-4C77-986B-72D077D07109}">
      <dgm:prSet/>
      <dgm:spPr/>
      <dgm:t>
        <a:bodyPr/>
        <a:lstStyle/>
        <a:p>
          <a:r>
            <a:rPr lang="en-US" dirty="0"/>
            <a:t>Create account: </a:t>
          </a:r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dirty="0" err="1">
              <a:hlinkClick xmlns:r="http://schemas.openxmlformats.org/officeDocument/2006/relationships" r:id="rId1"/>
            </a:rPr>
            <a:t>huggingface.co</a:t>
          </a:r>
          <a:r>
            <a:rPr lang="en-US" dirty="0">
              <a:hlinkClick xmlns:r="http://schemas.openxmlformats.org/officeDocument/2006/relationships" r:id="rId1"/>
            </a:rPr>
            <a:t>/</a:t>
          </a:r>
          <a:endParaRPr lang="en-US" dirty="0"/>
        </a:p>
      </dgm:t>
    </dgm:pt>
    <dgm:pt modelId="{A87CD413-52BC-4F35-8682-4EA3A092774C}" type="parTrans" cxnId="{EBA7879E-215A-4E2A-9852-0852F6DAD741}">
      <dgm:prSet/>
      <dgm:spPr/>
      <dgm:t>
        <a:bodyPr/>
        <a:lstStyle/>
        <a:p>
          <a:endParaRPr lang="en-US"/>
        </a:p>
      </dgm:t>
    </dgm:pt>
    <dgm:pt modelId="{43A58760-CAC9-47AE-BBA9-6C0BE693F377}" type="sibTrans" cxnId="{EBA7879E-215A-4E2A-9852-0852F6DAD741}">
      <dgm:prSet/>
      <dgm:spPr/>
      <dgm:t>
        <a:bodyPr/>
        <a:lstStyle/>
        <a:p>
          <a:endParaRPr lang="en-US"/>
        </a:p>
      </dgm:t>
    </dgm:pt>
    <dgm:pt modelId="{4E0F968F-F620-431A-BC36-0000C3F07830}">
      <dgm:prSet/>
      <dgm:spPr/>
      <dgm:t>
        <a:bodyPr/>
        <a:lstStyle/>
        <a:p>
          <a:r>
            <a:rPr lang="en-US" dirty="0"/>
            <a:t>Find an instruction‑tuned GGUF (e.g., mistral‑7b‑instruct) can search HF or Use LM Studio to search (on a mac you can also use MLX models)</a:t>
          </a:r>
        </a:p>
      </dgm:t>
    </dgm:pt>
    <dgm:pt modelId="{A99C454A-857D-491C-865F-3432920B5402}" type="parTrans" cxnId="{164F7A66-5129-4ECB-BC3B-CBFAD67D346E}">
      <dgm:prSet/>
      <dgm:spPr/>
      <dgm:t>
        <a:bodyPr/>
        <a:lstStyle/>
        <a:p>
          <a:endParaRPr lang="en-US"/>
        </a:p>
      </dgm:t>
    </dgm:pt>
    <dgm:pt modelId="{3CA93250-2CA4-45AC-95C1-88DE121E7AC5}" type="sibTrans" cxnId="{164F7A66-5129-4ECB-BC3B-CBFAD67D346E}">
      <dgm:prSet/>
      <dgm:spPr/>
      <dgm:t>
        <a:bodyPr/>
        <a:lstStyle/>
        <a:p>
          <a:endParaRPr lang="en-US"/>
        </a:p>
      </dgm:t>
    </dgm:pt>
    <dgm:pt modelId="{E11C3044-E48D-4E47-9085-3DE50E7D1927}">
      <dgm:prSet/>
      <dgm:spPr/>
      <dgm:t>
        <a:bodyPr/>
        <a:lstStyle/>
        <a:p>
          <a:r>
            <a:rPr lang="en-US" dirty="0"/>
            <a:t>Download &amp; import into LM Studio</a:t>
          </a:r>
        </a:p>
      </dgm:t>
    </dgm:pt>
    <dgm:pt modelId="{D441BF42-0F53-4034-8171-CCD7CA0C6FD9}" type="parTrans" cxnId="{AD1659B1-ED55-47AF-B000-F02F8AA6A0DE}">
      <dgm:prSet/>
      <dgm:spPr/>
      <dgm:t>
        <a:bodyPr/>
        <a:lstStyle/>
        <a:p>
          <a:endParaRPr lang="en-US"/>
        </a:p>
      </dgm:t>
    </dgm:pt>
    <dgm:pt modelId="{E2D75B9A-A649-4DF9-A793-05F79EF63658}" type="sibTrans" cxnId="{AD1659B1-ED55-47AF-B000-F02F8AA6A0DE}">
      <dgm:prSet/>
      <dgm:spPr/>
      <dgm:t>
        <a:bodyPr/>
        <a:lstStyle/>
        <a:p>
          <a:endParaRPr lang="en-US"/>
        </a:p>
      </dgm:t>
    </dgm:pt>
    <dgm:pt modelId="{B50F4BC1-4838-4A5F-B05B-E23D773E3E30}">
      <dgm:prSet/>
      <dgm:spPr/>
      <dgm:t>
        <a:bodyPr/>
        <a:lstStyle/>
        <a:p>
          <a:r>
            <a:rPr lang="en-US" dirty="0"/>
            <a:t>Start the model; sanity‑check via LM Studio chat UI</a:t>
          </a:r>
        </a:p>
      </dgm:t>
    </dgm:pt>
    <dgm:pt modelId="{5AA91431-7E6E-4F50-BB31-B0CDB1B764CB}" type="parTrans" cxnId="{6DB16AA0-9C12-4123-9A29-6D98FBEAE033}">
      <dgm:prSet/>
      <dgm:spPr/>
      <dgm:t>
        <a:bodyPr/>
        <a:lstStyle/>
        <a:p>
          <a:endParaRPr lang="en-US"/>
        </a:p>
      </dgm:t>
    </dgm:pt>
    <dgm:pt modelId="{44054EC6-003A-491A-A04D-A5CF7C2DE8FC}" type="sibTrans" cxnId="{6DB16AA0-9C12-4123-9A29-6D98FBEAE033}">
      <dgm:prSet/>
      <dgm:spPr/>
      <dgm:t>
        <a:bodyPr/>
        <a:lstStyle/>
        <a:p>
          <a:endParaRPr lang="en-US"/>
        </a:p>
      </dgm:t>
    </dgm:pt>
    <dgm:pt modelId="{8307983C-7846-4B37-99E8-347E39A5218F}">
      <dgm:prSet/>
      <dgm:spPr/>
      <dgm:t>
        <a:bodyPr/>
        <a:lstStyle/>
        <a:p>
          <a:r>
            <a:rPr lang="en-US" dirty="0"/>
            <a:t>Some models are gated... Meta’s Llama models for example</a:t>
          </a:r>
        </a:p>
      </dgm:t>
    </dgm:pt>
    <dgm:pt modelId="{92C73840-B93E-474E-830A-55B321D85813}" type="parTrans" cxnId="{00327C6E-ABE5-4EBB-AAA7-8E3202CC1ABC}">
      <dgm:prSet/>
      <dgm:spPr/>
      <dgm:t>
        <a:bodyPr/>
        <a:lstStyle/>
        <a:p>
          <a:endParaRPr lang="en-US"/>
        </a:p>
      </dgm:t>
    </dgm:pt>
    <dgm:pt modelId="{4DE1DFE3-B548-4759-8A6D-BE45493A0B36}" type="sibTrans" cxnId="{00327C6E-ABE5-4EBB-AAA7-8E3202CC1ABC}">
      <dgm:prSet/>
      <dgm:spPr/>
      <dgm:t>
        <a:bodyPr/>
        <a:lstStyle/>
        <a:p>
          <a:endParaRPr lang="en-US"/>
        </a:p>
      </dgm:t>
    </dgm:pt>
    <dgm:pt modelId="{3187DC4D-8A4E-8C4B-A623-456FF825C2C3}" type="pres">
      <dgm:prSet presAssocID="{61CA7A95-936A-45A6-98CF-D3E37654B84A}" presName="linear" presStyleCnt="0">
        <dgm:presLayoutVars>
          <dgm:animLvl val="lvl"/>
          <dgm:resizeHandles val="exact"/>
        </dgm:presLayoutVars>
      </dgm:prSet>
      <dgm:spPr/>
    </dgm:pt>
    <dgm:pt modelId="{509EF61F-ACE3-4A4E-A2A3-48E73A88B272}" type="pres">
      <dgm:prSet presAssocID="{B45E3060-5F75-4C77-986B-72D077D071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12B3A0-93D5-5140-9102-0B48C1F05513}" type="pres">
      <dgm:prSet presAssocID="{43A58760-CAC9-47AE-BBA9-6C0BE693F377}" presName="spacer" presStyleCnt="0"/>
      <dgm:spPr/>
    </dgm:pt>
    <dgm:pt modelId="{4D365000-AC5B-5649-9699-9FFC56C08C54}" type="pres">
      <dgm:prSet presAssocID="{4E0F968F-F620-431A-BC36-0000C3F078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A7B41C-4EE7-BC48-B950-B062CCE8D6F5}" type="pres">
      <dgm:prSet presAssocID="{3CA93250-2CA4-45AC-95C1-88DE121E7AC5}" presName="spacer" presStyleCnt="0"/>
      <dgm:spPr/>
    </dgm:pt>
    <dgm:pt modelId="{CB23DFCA-3408-6F44-998B-C4DF45D70773}" type="pres">
      <dgm:prSet presAssocID="{E11C3044-E48D-4E47-9085-3DE50E7D19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8AE85FE-D497-FF4C-A74B-79432A05658B}" type="pres">
      <dgm:prSet presAssocID="{E2D75B9A-A649-4DF9-A793-05F79EF63658}" presName="spacer" presStyleCnt="0"/>
      <dgm:spPr/>
    </dgm:pt>
    <dgm:pt modelId="{7172781C-F55C-F143-A36D-0D3AB74C2D01}" type="pres">
      <dgm:prSet presAssocID="{B50F4BC1-4838-4A5F-B05B-E23D773E3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69B618-B047-384D-B4C2-EB98B4784000}" type="pres">
      <dgm:prSet presAssocID="{44054EC6-003A-491A-A04D-A5CF7C2DE8FC}" presName="spacer" presStyleCnt="0"/>
      <dgm:spPr/>
    </dgm:pt>
    <dgm:pt modelId="{1855C0F4-8BB1-A548-A74E-91AAD029C45B}" type="pres">
      <dgm:prSet presAssocID="{8307983C-7846-4B37-99E8-347E39A5218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4F7A66-5129-4ECB-BC3B-CBFAD67D346E}" srcId="{61CA7A95-936A-45A6-98CF-D3E37654B84A}" destId="{4E0F968F-F620-431A-BC36-0000C3F07830}" srcOrd="1" destOrd="0" parTransId="{A99C454A-857D-491C-865F-3432920B5402}" sibTransId="{3CA93250-2CA4-45AC-95C1-88DE121E7AC5}"/>
    <dgm:cxn modelId="{5128FB6B-85EC-3348-BDCF-29ED5D0A39DA}" type="presOf" srcId="{B50F4BC1-4838-4A5F-B05B-E23D773E3E30}" destId="{7172781C-F55C-F143-A36D-0D3AB74C2D01}" srcOrd="0" destOrd="0" presId="urn:microsoft.com/office/officeart/2005/8/layout/vList2"/>
    <dgm:cxn modelId="{00327C6E-ABE5-4EBB-AAA7-8E3202CC1ABC}" srcId="{61CA7A95-936A-45A6-98CF-D3E37654B84A}" destId="{8307983C-7846-4B37-99E8-347E39A5218F}" srcOrd="4" destOrd="0" parTransId="{92C73840-B93E-474E-830A-55B321D85813}" sibTransId="{4DE1DFE3-B548-4759-8A6D-BE45493A0B36}"/>
    <dgm:cxn modelId="{65742877-75B3-474D-95AB-559A1E94BCE8}" type="presOf" srcId="{4E0F968F-F620-431A-BC36-0000C3F07830}" destId="{4D365000-AC5B-5649-9699-9FFC56C08C54}" srcOrd="0" destOrd="0" presId="urn:microsoft.com/office/officeart/2005/8/layout/vList2"/>
    <dgm:cxn modelId="{EBA7879E-215A-4E2A-9852-0852F6DAD741}" srcId="{61CA7A95-936A-45A6-98CF-D3E37654B84A}" destId="{B45E3060-5F75-4C77-986B-72D077D07109}" srcOrd="0" destOrd="0" parTransId="{A87CD413-52BC-4F35-8682-4EA3A092774C}" sibTransId="{43A58760-CAC9-47AE-BBA9-6C0BE693F377}"/>
    <dgm:cxn modelId="{B410279F-A11F-944C-A318-5D795284E150}" type="presOf" srcId="{8307983C-7846-4B37-99E8-347E39A5218F}" destId="{1855C0F4-8BB1-A548-A74E-91AAD029C45B}" srcOrd="0" destOrd="0" presId="urn:microsoft.com/office/officeart/2005/8/layout/vList2"/>
    <dgm:cxn modelId="{6DB16AA0-9C12-4123-9A29-6D98FBEAE033}" srcId="{61CA7A95-936A-45A6-98CF-D3E37654B84A}" destId="{B50F4BC1-4838-4A5F-B05B-E23D773E3E30}" srcOrd="3" destOrd="0" parTransId="{5AA91431-7E6E-4F50-BB31-B0CDB1B764CB}" sibTransId="{44054EC6-003A-491A-A04D-A5CF7C2DE8FC}"/>
    <dgm:cxn modelId="{0A9A9CAD-68A6-C54E-81EA-F0BDF2DF399D}" type="presOf" srcId="{B45E3060-5F75-4C77-986B-72D077D07109}" destId="{509EF61F-ACE3-4A4E-A2A3-48E73A88B272}" srcOrd="0" destOrd="0" presId="urn:microsoft.com/office/officeart/2005/8/layout/vList2"/>
    <dgm:cxn modelId="{AD1659B1-ED55-47AF-B000-F02F8AA6A0DE}" srcId="{61CA7A95-936A-45A6-98CF-D3E37654B84A}" destId="{E11C3044-E48D-4E47-9085-3DE50E7D1927}" srcOrd="2" destOrd="0" parTransId="{D441BF42-0F53-4034-8171-CCD7CA0C6FD9}" sibTransId="{E2D75B9A-A649-4DF9-A793-05F79EF63658}"/>
    <dgm:cxn modelId="{D7C02EE4-C60B-AF45-A167-9C83E0BA47A2}" type="presOf" srcId="{E11C3044-E48D-4E47-9085-3DE50E7D1927}" destId="{CB23DFCA-3408-6F44-998B-C4DF45D70773}" srcOrd="0" destOrd="0" presId="urn:microsoft.com/office/officeart/2005/8/layout/vList2"/>
    <dgm:cxn modelId="{0D3299F8-46CD-6F40-A0B0-9D9E14536468}" type="presOf" srcId="{61CA7A95-936A-45A6-98CF-D3E37654B84A}" destId="{3187DC4D-8A4E-8C4B-A623-456FF825C2C3}" srcOrd="0" destOrd="0" presId="urn:microsoft.com/office/officeart/2005/8/layout/vList2"/>
    <dgm:cxn modelId="{407459B1-3B15-E24D-AB18-31C32DCBCF80}" type="presParOf" srcId="{3187DC4D-8A4E-8C4B-A623-456FF825C2C3}" destId="{509EF61F-ACE3-4A4E-A2A3-48E73A88B272}" srcOrd="0" destOrd="0" presId="urn:microsoft.com/office/officeart/2005/8/layout/vList2"/>
    <dgm:cxn modelId="{A04F60CD-D71D-C14F-A6EA-B88F74469B90}" type="presParOf" srcId="{3187DC4D-8A4E-8C4B-A623-456FF825C2C3}" destId="{2212B3A0-93D5-5140-9102-0B48C1F05513}" srcOrd="1" destOrd="0" presId="urn:microsoft.com/office/officeart/2005/8/layout/vList2"/>
    <dgm:cxn modelId="{E86CA5CB-EC22-004F-92F9-6F7FFDBE9E8F}" type="presParOf" srcId="{3187DC4D-8A4E-8C4B-A623-456FF825C2C3}" destId="{4D365000-AC5B-5649-9699-9FFC56C08C54}" srcOrd="2" destOrd="0" presId="urn:microsoft.com/office/officeart/2005/8/layout/vList2"/>
    <dgm:cxn modelId="{7CE5AAB6-0EB6-6B40-AB40-D4E9444B81EE}" type="presParOf" srcId="{3187DC4D-8A4E-8C4B-A623-456FF825C2C3}" destId="{B7A7B41C-4EE7-BC48-B950-B062CCE8D6F5}" srcOrd="3" destOrd="0" presId="urn:microsoft.com/office/officeart/2005/8/layout/vList2"/>
    <dgm:cxn modelId="{5342C7D2-DA18-744F-891A-74EB800E384C}" type="presParOf" srcId="{3187DC4D-8A4E-8C4B-A623-456FF825C2C3}" destId="{CB23DFCA-3408-6F44-998B-C4DF45D70773}" srcOrd="4" destOrd="0" presId="urn:microsoft.com/office/officeart/2005/8/layout/vList2"/>
    <dgm:cxn modelId="{5F6EBFB4-63BA-4A46-967B-9DDC417555B1}" type="presParOf" srcId="{3187DC4D-8A4E-8C4B-A623-456FF825C2C3}" destId="{08AE85FE-D497-FF4C-A74B-79432A05658B}" srcOrd="5" destOrd="0" presId="urn:microsoft.com/office/officeart/2005/8/layout/vList2"/>
    <dgm:cxn modelId="{BE521705-A4F3-5C4A-84EB-4D12A9E62E6D}" type="presParOf" srcId="{3187DC4D-8A4E-8C4B-A623-456FF825C2C3}" destId="{7172781C-F55C-F143-A36D-0D3AB74C2D01}" srcOrd="6" destOrd="0" presId="urn:microsoft.com/office/officeart/2005/8/layout/vList2"/>
    <dgm:cxn modelId="{3F4F7CA8-7AAD-734D-A21B-EC9F3324E884}" type="presParOf" srcId="{3187DC4D-8A4E-8C4B-A623-456FF825C2C3}" destId="{7369B618-B047-384D-B4C2-EB98B4784000}" srcOrd="7" destOrd="0" presId="urn:microsoft.com/office/officeart/2005/8/layout/vList2"/>
    <dgm:cxn modelId="{D3B83B99-744D-D548-AC2B-E2BD0A9D57A1}" type="presParOf" srcId="{3187DC4D-8A4E-8C4B-A623-456FF825C2C3}" destId="{1855C0F4-8BB1-A548-A74E-91AAD029C4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CA7A95-936A-45A6-98CF-D3E37654B8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5E3060-5F75-4C77-986B-72D077D07109}">
      <dgm:prSet/>
      <dgm:spPr/>
      <dgm:t>
        <a:bodyPr/>
        <a:lstStyle/>
        <a:p>
          <a:r>
            <a:rPr lang="en-US" dirty="0"/>
            <a:t>Meta Llama-3.2-1B-Instruct (1 Billion parameters/1.23 GB)</a:t>
          </a:r>
        </a:p>
      </dgm:t>
    </dgm:pt>
    <dgm:pt modelId="{A87CD413-52BC-4F35-8682-4EA3A092774C}" type="parTrans" cxnId="{EBA7879E-215A-4E2A-9852-0852F6DAD741}">
      <dgm:prSet/>
      <dgm:spPr/>
      <dgm:t>
        <a:bodyPr/>
        <a:lstStyle/>
        <a:p>
          <a:endParaRPr lang="en-US"/>
        </a:p>
      </dgm:t>
    </dgm:pt>
    <dgm:pt modelId="{43A58760-CAC9-47AE-BBA9-6C0BE693F377}" type="sibTrans" cxnId="{EBA7879E-215A-4E2A-9852-0852F6DAD741}">
      <dgm:prSet/>
      <dgm:spPr/>
      <dgm:t>
        <a:bodyPr/>
        <a:lstStyle/>
        <a:p>
          <a:endParaRPr lang="en-US"/>
        </a:p>
      </dgm:t>
    </dgm:pt>
    <dgm:pt modelId="{8307983C-7846-4B37-99E8-347E39A5218F}">
      <dgm:prSet/>
      <dgm:spPr/>
      <dgm:t>
        <a:bodyPr/>
        <a:lstStyle/>
        <a:p>
          <a:r>
            <a:rPr lang="en-US"/>
            <a:t>OpenAI Gpt-oss-20b (20B parameters, Q4=12.10 GB)</a:t>
          </a:r>
        </a:p>
      </dgm:t>
    </dgm:pt>
    <dgm:pt modelId="{92C73840-B93E-474E-830A-55B321D85813}" type="parTrans" cxnId="{00327C6E-ABE5-4EBB-AAA7-8E3202CC1ABC}">
      <dgm:prSet/>
      <dgm:spPr/>
      <dgm:t>
        <a:bodyPr/>
        <a:lstStyle/>
        <a:p>
          <a:endParaRPr lang="en-US"/>
        </a:p>
      </dgm:t>
    </dgm:pt>
    <dgm:pt modelId="{4DE1DFE3-B548-4759-8A6D-BE45493A0B36}" type="sibTrans" cxnId="{00327C6E-ABE5-4EBB-AAA7-8E3202CC1ABC}">
      <dgm:prSet/>
      <dgm:spPr/>
      <dgm:t>
        <a:bodyPr/>
        <a:lstStyle/>
        <a:p>
          <a:endParaRPr lang="en-US"/>
        </a:p>
      </dgm:t>
    </dgm:pt>
    <dgm:pt modelId="{B50F4BC1-4838-4A5F-B05B-E23D773E3E30}">
      <dgm:prSet/>
      <dgm:spPr/>
      <dgm:t>
        <a:bodyPr/>
        <a:lstStyle/>
        <a:p>
          <a:r>
            <a:rPr lang="en-US"/>
            <a:t>Google Gemma-3-12b (12B parameters, Q4=8.07GB)</a:t>
          </a:r>
        </a:p>
      </dgm:t>
    </dgm:pt>
    <dgm:pt modelId="{44054EC6-003A-491A-A04D-A5CF7C2DE8FC}" type="sibTrans" cxnId="{6DB16AA0-9C12-4123-9A29-6D98FBEAE033}">
      <dgm:prSet/>
      <dgm:spPr/>
      <dgm:t>
        <a:bodyPr/>
        <a:lstStyle/>
        <a:p>
          <a:endParaRPr lang="en-US"/>
        </a:p>
      </dgm:t>
    </dgm:pt>
    <dgm:pt modelId="{5AA91431-7E6E-4F50-BB31-B0CDB1B764CB}" type="parTrans" cxnId="{6DB16AA0-9C12-4123-9A29-6D98FBEAE033}">
      <dgm:prSet/>
      <dgm:spPr/>
      <dgm:t>
        <a:bodyPr/>
        <a:lstStyle/>
        <a:p>
          <a:endParaRPr lang="en-US"/>
        </a:p>
      </dgm:t>
    </dgm:pt>
    <dgm:pt modelId="{E11C3044-E48D-4E47-9085-3DE50E7D1927}">
      <dgm:prSet/>
      <dgm:spPr/>
      <dgm:t>
        <a:bodyPr/>
        <a:lstStyle/>
        <a:p>
          <a:r>
            <a:rPr lang="en-US"/>
            <a:t>Deepseek-r1-0528-qwen3-8b (8B parameters, Q4=4.62GB)</a:t>
          </a:r>
        </a:p>
      </dgm:t>
    </dgm:pt>
    <dgm:pt modelId="{E2D75B9A-A649-4DF9-A793-05F79EF63658}" type="sibTrans" cxnId="{AD1659B1-ED55-47AF-B000-F02F8AA6A0DE}">
      <dgm:prSet/>
      <dgm:spPr/>
      <dgm:t>
        <a:bodyPr/>
        <a:lstStyle/>
        <a:p>
          <a:endParaRPr lang="en-US"/>
        </a:p>
      </dgm:t>
    </dgm:pt>
    <dgm:pt modelId="{D441BF42-0F53-4034-8171-CCD7CA0C6FD9}" type="parTrans" cxnId="{AD1659B1-ED55-47AF-B000-F02F8AA6A0DE}">
      <dgm:prSet/>
      <dgm:spPr/>
      <dgm:t>
        <a:bodyPr/>
        <a:lstStyle/>
        <a:p>
          <a:endParaRPr lang="en-US"/>
        </a:p>
      </dgm:t>
    </dgm:pt>
    <dgm:pt modelId="{4E0F968F-F620-431A-BC36-0000C3F07830}">
      <dgm:prSet/>
      <dgm:spPr/>
      <dgm:t>
        <a:bodyPr/>
        <a:lstStyle/>
        <a:p>
          <a:r>
            <a:rPr lang="en-US" dirty="0"/>
            <a:t>Microsoft Phi-4-Mini-Instruct (4 B parameters, Q4=2.49GB)</a:t>
          </a:r>
        </a:p>
      </dgm:t>
    </dgm:pt>
    <dgm:pt modelId="{3CA93250-2CA4-45AC-95C1-88DE121E7AC5}" type="sibTrans" cxnId="{164F7A66-5129-4ECB-BC3B-CBFAD67D346E}">
      <dgm:prSet/>
      <dgm:spPr/>
      <dgm:t>
        <a:bodyPr/>
        <a:lstStyle/>
        <a:p>
          <a:endParaRPr lang="en-US"/>
        </a:p>
      </dgm:t>
    </dgm:pt>
    <dgm:pt modelId="{A99C454A-857D-491C-865F-3432920B5402}" type="parTrans" cxnId="{164F7A66-5129-4ECB-BC3B-CBFAD67D346E}">
      <dgm:prSet/>
      <dgm:spPr/>
      <dgm:t>
        <a:bodyPr/>
        <a:lstStyle/>
        <a:p>
          <a:endParaRPr lang="en-US"/>
        </a:p>
      </dgm:t>
    </dgm:pt>
    <dgm:pt modelId="{F7F3F765-0AB1-4E06-8AFA-2759D4A3B24A}" type="pres">
      <dgm:prSet presAssocID="{61CA7A95-936A-45A6-98CF-D3E37654B84A}" presName="root" presStyleCnt="0">
        <dgm:presLayoutVars>
          <dgm:dir/>
          <dgm:resizeHandles val="exact"/>
        </dgm:presLayoutVars>
      </dgm:prSet>
      <dgm:spPr/>
    </dgm:pt>
    <dgm:pt modelId="{97562DFD-DD5F-44A6-B321-F2A65161C0FA}" type="pres">
      <dgm:prSet presAssocID="{B45E3060-5F75-4C77-986B-72D077D07109}" presName="compNode" presStyleCnt="0"/>
      <dgm:spPr/>
    </dgm:pt>
    <dgm:pt modelId="{3075A2F1-CA85-4E5B-BC88-EECA499C9184}" type="pres">
      <dgm:prSet presAssocID="{B45E3060-5F75-4C77-986B-72D077D07109}" presName="bgRect" presStyleLbl="bgShp" presStyleIdx="0" presStyleCnt="5"/>
      <dgm:spPr/>
    </dgm:pt>
    <dgm:pt modelId="{444B5402-5A9E-48D1-A349-9880E0DD869B}" type="pres">
      <dgm:prSet presAssocID="{B45E3060-5F75-4C77-986B-72D077D07109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413AF684-3096-4ED6-B18C-7D638F07D750}" type="pres">
      <dgm:prSet presAssocID="{B45E3060-5F75-4C77-986B-72D077D07109}" presName="spaceRect" presStyleCnt="0"/>
      <dgm:spPr/>
    </dgm:pt>
    <dgm:pt modelId="{A19EA116-874D-46B4-9FF7-F36DDACD8636}" type="pres">
      <dgm:prSet presAssocID="{B45E3060-5F75-4C77-986B-72D077D07109}" presName="parTx" presStyleLbl="revTx" presStyleIdx="0" presStyleCnt="5">
        <dgm:presLayoutVars>
          <dgm:chMax val="0"/>
          <dgm:chPref val="0"/>
        </dgm:presLayoutVars>
      </dgm:prSet>
      <dgm:spPr/>
    </dgm:pt>
    <dgm:pt modelId="{8838E92D-3256-45E5-AFEB-EAA1A069B2B8}" type="pres">
      <dgm:prSet presAssocID="{43A58760-CAC9-47AE-BBA9-6C0BE693F377}" presName="sibTrans" presStyleCnt="0"/>
      <dgm:spPr/>
    </dgm:pt>
    <dgm:pt modelId="{3CBFD64D-5109-4AA1-9671-8AA2EDB462FF}" type="pres">
      <dgm:prSet presAssocID="{4E0F968F-F620-431A-BC36-0000C3F07830}" presName="compNode" presStyleCnt="0"/>
      <dgm:spPr/>
    </dgm:pt>
    <dgm:pt modelId="{4034128A-5E9C-4CF1-858C-91FCB0175038}" type="pres">
      <dgm:prSet presAssocID="{4E0F968F-F620-431A-BC36-0000C3F07830}" presName="bgRect" presStyleLbl="bgShp" presStyleIdx="1" presStyleCnt="5"/>
      <dgm:spPr/>
    </dgm:pt>
    <dgm:pt modelId="{476CDC47-5205-41FE-A990-82CCF054C42C}" type="pres">
      <dgm:prSet presAssocID="{4E0F968F-F620-431A-BC36-0000C3F07830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9CEBBD0-EFA5-4694-A131-016DF4FAB75B}" type="pres">
      <dgm:prSet presAssocID="{4E0F968F-F620-431A-BC36-0000C3F07830}" presName="spaceRect" presStyleCnt="0"/>
      <dgm:spPr/>
    </dgm:pt>
    <dgm:pt modelId="{20C1975C-E75A-446E-9492-5B8A576BD40A}" type="pres">
      <dgm:prSet presAssocID="{4E0F968F-F620-431A-BC36-0000C3F07830}" presName="parTx" presStyleLbl="revTx" presStyleIdx="1" presStyleCnt="5">
        <dgm:presLayoutVars>
          <dgm:chMax val="0"/>
          <dgm:chPref val="0"/>
        </dgm:presLayoutVars>
      </dgm:prSet>
      <dgm:spPr/>
    </dgm:pt>
    <dgm:pt modelId="{EBBC6BD4-7025-4726-878B-B5AEA7A27D7B}" type="pres">
      <dgm:prSet presAssocID="{3CA93250-2CA4-45AC-95C1-88DE121E7AC5}" presName="sibTrans" presStyleCnt="0"/>
      <dgm:spPr/>
    </dgm:pt>
    <dgm:pt modelId="{9192F78C-0E53-4591-8ED3-D66039DA81AB}" type="pres">
      <dgm:prSet presAssocID="{E11C3044-E48D-4E47-9085-3DE50E7D1927}" presName="compNode" presStyleCnt="0"/>
      <dgm:spPr/>
    </dgm:pt>
    <dgm:pt modelId="{921E4561-2CEE-469D-ADF0-1E8ABD0E5D54}" type="pres">
      <dgm:prSet presAssocID="{E11C3044-E48D-4E47-9085-3DE50E7D1927}" presName="bgRect" presStyleLbl="bgShp" presStyleIdx="2" presStyleCnt="5"/>
      <dgm:spPr/>
    </dgm:pt>
    <dgm:pt modelId="{F33C860B-1069-4145-94B6-11C881AD9A87}" type="pres">
      <dgm:prSet presAssocID="{E11C3044-E48D-4E47-9085-3DE50E7D1927}" presName="iconRect" presStyleLbl="node1" presStyleIdx="2" presStyleCnt="5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393F00DF-1FF6-42B1-9D01-79E2CFFF4AFF}" type="pres">
      <dgm:prSet presAssocID="{E11C3044-E48D-4E47-9085-3DE50E7D1927}" presName="spaceRect" presStyleCnt="0"/>
      <dgm:spPr/>
    </dgm:pt>
    <dgm:pt modelId="{4C282E2D-E978-41BD-8C15-054594B7264D}" type="pres">
      <dgm:prSet presAssocID="{E11C3044-E48D-4E47-9085-3DE50E7D1927}" presName="parTx" presStyleLbl="revTx" presStyleIdx="2" presStyleCnt="5">
        <dgm:presLayoutVars>
          <dgm:chMax val="0"/>
          <dgm:chPref val="0"/>
        </dgm:presLayoutVars>
      </dgm:prSet>
      <dgm:spPr/>
    </dgm:pt>
    <dgm:pt modelId="{ABDF09A2-F7C3-44C1-979F-A0149763A3D8}" type="pres">
      <dgm:prSet presAssocID="{E2D75B9A-A649-4DF9-A793-05F79EF63658}" presName="sibTrans" presStyleCnt="0"/>
      <dgm:spPr/>
    </dgm:pt>
    <dgm:pt modelId="{523D0E72-649A-4C1E-A123-AA22CD359B0F}" type="pres">
      <dgm:prSet presAssocID="{B50F4BC1-4838-4A5F-B05B-E23D773E3E30}" presName="compNode" presStyleCnt="0"/>
      <dgm:spPr/>
    </dgm:pt>
    <dgm:pt modelId="{1F34B3A5-DDEA-47C2-9225-8F6FDB8E94E0}" type="pres">
      <dgm:prSet presAssocID="{B50F4BC1-4838-4A5F-B05B-E23D773E3E30}" presName="bgRect" presStyleLbl="bgShp" presStyleIdx="3" presStyleCnt="5"/>
      <dgm:spPr/>
    </dgm:pt>
    <dgm:pt modelId="{433066F9-A11B-43AB-8DEE-78D4B13EDBEC}" type="pres">
      <dgm:prSet presAssocID="{B50F4BC1-4838-4A5F-B05B-E23D773E3E30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2AA7BDCC-B5B4-409D-8A66-13A9D0B0E1EF}" type="pres">
      <dgm:prSet presAssocID="{B50F4BC1-4838-4A5F-B05B-E23D773E3E30}" presName="spaceRect" presStyleCnt="0"/>
      <dgm:spPr/>
    </dgm:pt>
    <dgm:pt modelId="{C63CA897-B11A-4DC6-B93C-FE65BF966188}" type="pres">
      <dgm:prSet presAssocID="{B50F4BC1-4838-4A5F-B05B-E23D773E3E30}" presName="parTx" presStyleLbl="revTx" presStyleIdx="3" presStyleCnt="5">
        <dgm:presLayoutVars>
          <dgm:chMax val="0"/>
          <dgm:chPref val="0"/>
        </dgm:presLayoutVars>
      </dgm:prSet>
      <dgm:spPr/>
    </dgm:pt>
    <dgm:pt modelId="{B260A5B4-8CEC-4200-904F-AA37EADA1AF4}" type="pres">
      <dgm:prSet presAssocID="{44054EC6-003A-491A-A04D-A5CF7C2DE8FC}" presName="sibTrans" presStyleCnt="0"/>
      <dgm:spPr/>
    </dgm:pt>
    <dgm:pt modelId="{96B565F9-8EB1-4048-B161-DF1E44DC6CCB}" type="pres">
      <dgm:prSet presAssocID="{8307983C-7846-4B37-99E8-347E39A5218F}" presName="compNode" presStyleCnt="0"/>
      <dgm:spPr/>
    </dgm:pt>
    <dgm:pt modelId="{EE98327C-5C96-4CDD-A388-F025C155EE6E}" type="pres">
      <dgm:prSet presAssocID="{8307983C-7846-4B37-99E8-347E39A5218F}" presName="bgRect" presStyleLbl="bgShp" presStyleIdx="4" presStyleCnt="5"/>
      <dgm:spPr/>
    </dgm:pt>
    <dgm:pt modelId="{CA672B1D-F4AF-4A70-9FA4-4AB16312374A}" type="pres">
      <dgm:prSet presAssocID="{8307983C-7846-4B37-99E8-347E39A5218F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BCEB4342-ED57-407F-BC0F-E7E496D47E23}" type="pres">
      <dgm:prSet presAssocID="{8307983C-7846-4B37-99E8-347E39A5218F}" presName="spaceRect" presStyleCnt="0"/>
      <dgm:spPr/>
    </dgm:pt>
    <dgm:pt modelId="{97731C6E-3D48-4618-BC4E-045AADFDAC5C}" type="pres">
      <dgm:prSet presAssocID="{8307983C-7846-4B37-99E8-347E39A521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572F3A-17A4-498A-A36B-2843AB7F03DD}" type="presOf" srcId="{B45E3060-5F75-4C77-986B-72D077D07109}" destId="{A19EA116-874D-46B4-9FF7-F36DDACD8636}" srcOrd="0" destOrd="0" presId="urn:microsoft.com/office/officeart/2018/2/layout/IconVerticalSolidList"/>
    <dgm:cxn modelId="{916BC359-2EBD-4F0E-B816-0C3B0C8EDF7A}" type="presOf" srcId="{8307983C-7846-4B37-99E8-347E39A5218F}" destId="{97731C6E-3D48-4618-BC4E-045AADFDAC5C}" srcOrd="0" destOrd="0" presId="urn:microsoft.com/office/officeart/2018/2/layout/IconVerticalSolidList"/>
    <dgm:cxn modelId="{164F7A66-5129-4ECB-BC3B-CBFAD67D346E}" srcId="{61CA7A95-936A-45A6-98CF-D3E37654B84A}" destId="{4E0F968F-F620-431A-BC36-0000C3F07830}" srcOrd="1" destOrd="0" parTransId="{A99C454A-857D-491C-865F-3432920B5402}" sibTransId="{3CA93250-2CA4-45AC-95C1-88DE121E7AC5}"/>
    <dgm:cxn modelId="{9BC00167-4665-4BA9-8CA3-ECE7A33D22E7}" type="presOf" srcId="{61CA7A95-936A-45A6-98CF-D3E37654B84A}" destId="{F7F3F765-0AB1-4E06-8AFA-2759D4A3B24A}" srcOrd="0" destOrd="0" presId="urn:microsoft.com/office/officeart/2018/2/layout/IconVerticalSolidList"/>
    <dgm:cxn modelId="{00327C6E-ABE5-4EBB-AAA7-8E3202CC1ABC}" srcId="{61CA7A95-936A-45A6-98CF-D3E37654B84A}" destId="{8307983C-7846-4B37-99E8-347E39A5218F}" srcOrd="4" destOrd="0" parTransId="{92C73840-B93E-474E-830A-55B321D85813}" sibTransId="{4DE1DFE3-B548-4759-8A6D-BE45493A0B36}"/>
    <dgm:cxn modelId="{22677181-EBE4-4B1B-ACD7-7B50D0C1EE0D}" type="presOf" srcId="{B50F4BC1-4838-4A5F-B05B-E23D773E3E30}" destId="{C63CA897-B11A-4DC6-B93C-FE65BF966188}" srcOrd="0" destOrd="0" presId="urn:microsoft.com/office/officeart/2018/2/layout/IconVerticalSolidList"/>
    <dgm:cxn modelId="{B2A4B28A-F420-44EC-9F4E-14C94FDD05FB}" type="presOf" srcId="{E11C3044-E48D-4E47-9085-3DE50E7D1927}" destId="{4C282E2D-E978-41BD-8C15-054594B7264D}" srcOrd="0" destOrd="0" presId="urn:microsoft.com/office/officeart/2018/2/layout/IconVerticalSolidList"/>
    <dgm:cxn modelId="{EBA7879E-215A-4E2A-9852-0852F6DAD741}" srcId="{61CA7A95-936A-45A6-98CF-D3E37654B84A}" destId="{B45E3060-5F75-4C77-986B-72D077D07109}" srcOrd="0" destOrd="0" parTransId="{A87CD413-52BC-4F35-8682-4EA3A092774C}" sibTransId="{43A58760-CAC9-47AE-BBA9-6C0BE693F377}"/>
    <dgm:cxn modelId="{6DB16AA0-9C12-4123-9A29-6D98FBEAE033}" srcId="{61CA7A95-936A-45A6-98CF-D3E37654B84A}" destId="{B50F4BC1-4838-4A5F-B05B-E23D773E3E30}" srcOrd="3" destOrd="0" parTransId="{5AA91431-7E6E-4F50-BB31-B0CDB1B764CB}" sibTransId="{44054EC6-003A-491A-A04D-A5CF7C2DE8FC}"/>
    <dgm:cxn modelId="{AD1659B1-ED55-47AF-B000-F02F8AA6A0DE}" srcId="{61CA7A95-936A-45A6-98CF-D3E37654B84A}" destId="{E11C3044-E48D-4E47-9085-3DE50E7D1927}" srcOrd="2" destOrd="0" parTransId="{D441BF42-0F53-4034-8171-CCD7CA0C6FD9}" sibTransId="{E2D75B9A-A649-4DF9-A793-05F79EF63658}"/>
    <dgm:cxn modelId="{AAC570ED-70E9-49FF-912E-B0631470DB47}" type="presOf" srcId="{4E0F968F-F620-431A-BC36-0000C3F07830}" destId="{20C1975C-E75A-446E-9492-5B8A576BD40A}" srcOrd="0" destOrd="0" presId="urn:microsoft.com/office/officeart/2018/2/layout/IconVerticalSolidList"/>
    <dgm:cxn modelId="{B55D9DB9-991F-4FA4-9823-2FFAA36D6356}" type="presParOf" srcId="{F7F3F765-0AB1-4E06-8AFA-2759D4A3B24A}" destId="{97562DFD-DD5F-44A6-B321-F2A65161C0FA}" srcOrd="0" destOrd="0" presId="urn:microsoft.com/office/officeart/2018/2/layout/IconVerticalSolidList"/>
    <dgm:cxn modelId="{2ECCDB19-B83B-421F-BEB8-49C96CFE1EA9}" type="presParOf" srcId="{97562DFD-DD5F-44A6-B321-F2A65161C0FA}" destId="{3075A2F1-CA85-4E5B-BC88-EECA499C9184}" srcOrd="0" destOrd="0" presId="urn:microsoft.com/office/officeart/2018/2/layout/IconVerticalSolidList"/>
    <dgm:cxn modelId="{274AAA96-9327-415C-A39D-A81ED99C1473}" type="presParOf" srcId="{97562DFD-DD5F-44A6-B321-F2A65161C0FA}" destId="{444B5402-5A9E-48D1-A349-9880E0DD869B}" srcOrd="1" destOrd="0" presId="urn:microsoft.com/office/officeart/2018/2/layout/IconVerticalSolidList"/>
    <dgm:cxn modelId="{36EE4954-58C7-4A06-A99E-5DBC11BD8800}" type="presParOf" srcId="{97562DFD-DD5F-44A6-B321-F2A65161C0FA}" destId="{413AF684-3096-4ED6-B18C-7D638F07D750}" srcOrd="2" destOrd="0" presId="urn:microsoft.com/office/officeart/2018/2/layout/IconVerticalSolidList"/>
    <dgm:cxn modelId="{E40A3EB9-142D-4455-97E8-0409BC4E1000}" type="presParOf" srcId="{97562DFD-DD5F-44A6-B321-F2A65161C0FA}" destId="{A19EA116-874D-46B4-9FF7-F36DDACD8636}" srcOrd="3" destOrd="0" presId="urn:microsoft.com/office/officeart/2018/2/layout/IconVerticalSolidList"/>
    <dgm:cxn modelId="{08BDE065-2299-40C2-831B-208A532A1035}" type="presParOf" srcId="{F7F3F765-0AB1-4E06-8AFA-2759D4A3B24A}" destId="{8838E92D-3256-45E5-AFEB-EAA1A069B2B8}" srcOrd="1" destOrd="0" presId="urn:microsoft.com/office/officeart/2018/2/layout/IconVerticalSolidList"/>
    <dgm:cxn modelId="{9BDAD2D9-890B-46FC-9737-97456888D35D}" type="presParOf" srcId="{F7F3F765-0AB1-4E06-8AFA-2759D4A3B24A}" destId="{3CBFD64D-5109-4AA1-9671-8AA2EDB462FF}" srcOrd="2" destOrd="0" presId="urn:microsoft.com/office/officeart/2018/2/layout/IconVerticalSolidList"/>
    <dgm:cxn modelId="{A9EEFF92-F05D-4241-B61C-882AB6F9E627}" type="presParOf" srcId="{3CBFD64D-5109-4AA1-9671-8AA2EDB462FF}" destId="{4034128A-5E9C-4CF1-858C-91FCB0175038}" srcOrd="0" destOrd="0" presId="urn:microsoft.com/office/officeart/2018/2/layout/IconVerticalSolidList"/>
    <dgm:cxn modelId="{FC3D4812-525A-4AF2-AD33-8BF3CEF4D941}" type="presParOf" srcId="{3CBFD64D-5109-4AA1-9671-8AA2EDB462FF}" destId="{476CDC47-5205-41FE-A990-82CCF054C42C}" srcOrd="1" destOrd="0" presId="urn:microsoft.com/office/officeart/2018/2/layout/IconVerticalSolidList"/>
    <dgm:cxn modelId="{F8D1E294-0F30-4184-9C4C-BF2A81CB8CE8}" type="presParOf" srcId="{3CBFD64D-5109-4AA1-9671-8AA2EDB462FF}" destId="{69CEBBD0-EFA5-4694-A131-016DF4FAB75B}" srcOrd="2" destOrd="0" presId="urn:microsoft.com/office/officeart/2018/2/layout/IconVerticalSolidList"/>
    <dgm:cxn modelId="{9D10DF0D-0F0B-4B63-93C3-0A0633DF5F3F}" type="presParOf" srcId="{3CBFD64D-5109-4AA1-9671-8AA2EDB462FF}" destId="{20C1975C-E75A-446E-9492-5B8A576BD40A}" srcOrd="3" destOrd="0" presId="urn:microsoft.com/office/officeart/2018/2/layout/IconVerticalSolidList"/>
    <dgm:cxn modelId="{C93771D2-1D7D-4BEF-9750-46EABC861154}" type="presParOf" srcId="{F7F3F765-0AB1-4E06-8AFA-2759D4A3B24A}" destId="{EBBC6BD4-7025-4726-878B-B5AEA7A27D7B}" srcOrd="3" destOrd="0" presId="urn:microsoft.com/office/officeart/2018/2/layout/IconVerticalSolidList"/>
    <dgm:cxn modelId="{F0EF6FCF-A6FA-45E0-B2B2-A063AD03342B}" type="presParOf" srcId="{F7F3F765-0AB1-4E06-8AFA-2759D4A3B24A}" destId="{9192F78C-0E53-4591-8ED3-D66039DA81AB}" srcOrd="4" destOrd="0" presId="urn:microsoft.com/office/officeart/2018/2/layout/IconVerticalSolidList"/>
    <dgm:cxn modelId="{A7C22775-CE6E-48D1-9B55-F06CD062B242}" type="presParOf" srcId="{9192F78C-0E53-4591-8ED3-D66039DA81AB}" destId="{921E4561-2CEE-469D-ADF0-1E8ABD0E5D54}" srcOrd="0" destOrd="0" presId="urn:microsoft.com/office/officeart/2018/2/layout/IconVerticalSolidList"/>
    <dgm:cxn modelId="{DC4D2CEE-367A-49A3-BFDF-24873039D8E2}" type="presParOf" srcId="{9192F78C-0E53-4591-8ED3-D66039DA81AB}" destId="{F33C860B-1069-4145-94B6-11C881AD9A87}" srcOrd="1" destOrd="0" presId="urn:microsoft.com/office/officeart/2018/2/layout/IconVerticalSolidList"/>
    <dgm:cxn modelId="{2BB10047-139A-4F12-BD70-A54028C274BD}" type="presParOf" srcId="{9192F78C-0E53-4591-8ED3-D66039DA81AB}" destId="{393F00DF-1FF6-42B1-9D01-79E2CFFF4AFF}" srcOrd="2" destOrd="0" presId="urn:microsoft.com/office/officeart/2018/2/layout/IconVerticalSolidList"/>
    <dgm:cxn modelId="{9CC52DA4-6F9D-45DA-A216-D6F4178CF174}" type="presParOf" srcId="{9192F78C-0E53-4591-8ED3-D66039DA81AB}" destId="{4C282E2D-E978-41BD-8C15-054594B7264D}" srcOrd="3" destOrd="0" presId="urn:microsoft.com/office/officeart/2018/2/layout/IconVerticalSolidList"/>
    <dgm:cxn modelId="{EDCA2B75-9ADB-4180-887F-226D76A86A79}" type="presParOf" srcId="{F7F3F765-0AB1-4E06-8AFA-2759D4A3B24A}" destId="{ABDF09A2-F7C3-44C1-979F-A0149763A3D8}" srcOrd="5" destOrd="0" presId="urn:microsoft.com/office/officeart/2018/2/layout/IconVerticalSolidList"/>
    <dgm:cxn modelId="{29C2B740-654E-4A84-AFA5-A4E5C68A8FDB}" type="presParOf" srcId="{F7F3F765-0AB1-4E06-8AFA-2759D4A3B24A}" destId="{523D0E72-649A-4C1E-A123-AA22CD359B0F}" srcOrd="6" destOrd="0" presId="urn:microsoft.com/office/officeart/2018/2/layout/IconVerticalSolidList"/>
    <dgm:cxn modelId="{D137866E-AB57-48B5-A433-9461E15E5C40}" type="presParOf" srcId="{523D0E72-649A-4C1E-A123-AA22CD359B0F}" destId="{1F34B3A5-DDEA-47C2-9225-8F6FDB8E94E0}" srcOrd="0" destOrd="0" presId="urn:microsoft.com/office/officeart/2018/2/layout/IconVerticalSolidList"/>
    <dgm:cxn modelId="{76524E8F-9C2E-463E-A1E4-12E484263F3A}" type="presParOf" srcId="{523D0E72-649A-4C1E-A123-AA22CD359B0F}" destId="{433066F9-A11B-43AB-8DEE-78D4B13EDBEC}" srcOrd="1" destOrd="0" presId="urn:microsoft.com/office/officeart/2018/2/layout/IconVerticalSolidList"/>
    <dgm:cxn modelId="{DDAEF1CF-352F-41D0-87CA-68036D2965EA}" type="presParOf" srcId="{523D0E72-649A-4C1E-A123-AA22CD359B0F}" destId="{2AA7BDCC-B5B4-409D-8A66-13A9D0B0E1EF}" srcOrd="2" destOrd="0" presId="urn:microsoft.com/office/officeart/2018/2/layout/IconVerticalSolidList"/>
    <dgm:cxn modelId="{9316E5CD-2D14-4E45-BA69-142E8A97A4CF}" type="presParOf" srcId="{523D0E72-649A-4C1E-A123-AA22CD359B0F}" destId="{C63CA897-B11A-4DC6-B93C-FE65BF966188}" srcOrd="3" destOrd="0" presId="urn:microsoft.com/office/officeart/2018/2/layout/IconVerticalSolidList"/>
    <dgm:cxn modelId="{575C1A26-AB52-4BC8-BD48-1EF0229B8CA6}" type="presParOf" srcId="{F7F3F765-0AB1-4E06-8AFA-2759D4A3B24A}" destId="{B260A5B4-8CEC-4200-904F-AA37EADA1AF4}" srcOrd="7" destOrd="0" presId="urn:microsoft.com/office/officeart/2018/2/layout/IconVerticalSolidList"/>
    <dgm:cxn modelId="{A7C76506-061D-4D06-A89F-581FE1AABF6C}" type="presParOf" srcId="{F7F3F765-0AB1-4E06-8AFA-2759D4A3B24A}" destId="{96B565F9-8EB1-4048-B161-DF1E44DC6CCB}" srcOrd="8" destOrd="0" presId="urn:microsoft.com/office/officeart/2018/2/layout/IconVerticalSolidList"/>
    <dgm:cxn modelId="{C723668E-8F08-4922-9467-5DBF1D5720F1}" type="presParOf" srcId="{96B565F9-8EB1-4048-B161-DF1E44DC6CCB}" destId="{EE98327C-5C96-4CDD-A388-F025C155EE6E}" srcOrd="0" destOrd="0" presId="urn:microsoft.com/office/officeart/2018/2/layout/IconVerticalSolidList"/>
    <dgm:cxn modelId="{477AEC84-1FE8-44F9-A591-A9B9871831A8}" type="presParOf" srcId="{96B565F9-8EB1-4048-B161-DF1E44DC6CCB}" destId="{CA672B1D-F4AF-4A70-9FA4-4AB16312374A}" srcOrd="1" destOrd="0" presId="urn:microsoft.com/office/officeart/2018/2/layout/IconVerticalSolidList"/>
    <dgm:cxn modelId="{ADF0A781-B2AC-486C-A675-BC1211429BAF}" type="presParOf" srcId="{96B565F9-8EB1-4048-B161-DF1E44DC6CCB}" destId="{BCEB4342-ED57-407F-BC0F-E7E496D47E23}" srcOrd="2" destOrd="0" presId="urn:microsoft.com/office/officeart/2018/2/layout/IconVerticalSolidList"/>
    <dgm:cxn modelId="{6581AD09-1873-4CCC-96B2-269A255E8493}" type="presParOf" srcId="{96B565F9-8EB1-4048-B161-DF1E44DC6CCB}" destId="{97731C6E-3D48-4618-BC4E-045AADFDA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6BA96E-DB61-4154-8DB0-1A7A72D76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C0231-91AB-414C-A287-229A1A85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pillars today: Diffusion (media) &amp; LLMs (language/reasoning)</a:t>
          </a:r>
        </a:p>
      </dgm:t>
    </dgm:pt>
    <dgm:pt modelId="{2A2BC324-A7CA-4262-AD92-BD676DE0C389}" type="parTrans" cxnId="{BBD22EA7-488E-4BFF-B47F-A3B0DBA27275}">
      <dgm:prSet/>
      <dgm:spPr/>
      <dgm:t>
        <a:bodyPr/>
        <a:lstStyle/>
        <a:p>
          <a:endParaRPr lang="en-US"/>
        </a:p>
      </dgm:t>
    </dgm:pt>
    <dgm:pt modelId="{AF24CA06-151F-4237-AF38-A47F91153926}" type="sibTrans" cxnId="{BBD22EA7-488E-4BFF-B47F-A3B0DBA27275}">
      <dgm:prSet/>
      <dgm:spPr/>
      <dgm:t>
        <a:bodyPr/>
        <a:lstStyle/>
        <a:p>
          <a:endParaRPr lang="en-US"/>
        </a:p>
      </dgm:t>
    </dgm:pt>
    <dgm:pt modelId="{14843A9B-4C56-4B7B-A67C-12B62719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LLMs run locally or in cloud; same basic request/response template</a:t>
          </a:r>
        </a:p>
      </dgm:t>
    </dgm:pt>
    <dgm:pt modelId="{78474A99-5134-429D-A3FC-2B93A23BFB3F}" type="parTrans" cxnId="{7016D549-63C1-48D0-92D7-5A73773B4155}">
      <dgm:prSet/>
      <dgm:spPr/>
      <dgm:t>
        <a:bodyPr/>
        <a:lstStyle/>
        <a:p>
          <a:endParaRPr lang="en-US"/>
        </a:p>
      </dgm:t>
    </dgm:pt>
    <dgm:pt modelId="{B1D86DDF-F283-43A5-B922-FD6A24637243}" type="sibTrans" cxnId="{7016D549-63C1-48D0-92D7-5A73773B4155}">
      <dgm:prSet/>
      <dgm:spPr/>
      <dgm:t>
        <a:bodyPr/>
        <a:lstStyle/>
        <a:p>
          <a:endParaRPr lang="en-US"/>
        </a:p>
      </dgm:t>
    </dgm:pt>
    <dgm:pt modelId="{D0E128ED-B2B0-427F-8A7C-A7AF32D4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 LM Studio &amp; create Hugging Face account; call </a:t>
          </a:r>
          <a:r>
            <a:rPr lang="en-US" dirty="0" err="1"/>
            <a:t>api</a:t>
          </a:r>
          <a:r>
            <a:rPr lang="en-US" dirty="0"/>
            <a:t> from python to get chat completion</a:t>
          </a:r>
        </a:p>
      </dgm:t>
    </dgm:pt>
    <dgm:pt modelId="{5582B188-F61A-42BC-AE4D-40EB5112DFC4}" type="parTrans" cxnId="{8B934D80-0A0D-415B-B3F0-84756991A727}">
      <dgm:prSet/>
      <dgm:spPr/>
      <dgm:t>
        <a:bodyPr/>
        <a:lstStyle/>
        <a:p>
          <a:endParaRPr lang="en-US"/>
        </a:p>
      </dgm:t>
    </dgm:pt>
    <dgm:pt modelId="{64786E54-4920-4A92-867B-3539C6BA4471}" type="sibTrans" cxnId="{8B934D80-0A0D-415B-B3F0-84756991A727}">
      <dgm:prSet/>
      <dgm:spPr/>
      <dgm:t>
        <a:bodyPr/>
        <a:lstStyle/>
        <a:p>
          <a:endParaRPr lang="en-US"/>
        </a:p>
      </dgm:t>
    </dgm:pt>
    <dgm:pt modelId="{4F014272-6606-4A17-94CE-673BA9336149}" type="pres">
      <dgm:prSet presAssocID="{2F6BA96E-DB61-4154-8DB0-1A7A72D76B2B}" presName="root" presStyleCnt="0">
        <dgm:presLayoutVars>
          <dgm:dir/>
          <dgm:resizeHandles val="exact"/>
        </dgm:presLayoutVars>
      </dgm:prSet>
      <dgm:spPr/>
    </dgm:pt>
    <dgm:pt modelId="{FBB34EAC-E1B0-4935-8D82-7B2DE8E7BF74}" type="pres">
      <dgm:prSet presAssocID="{C0DC0231-91AB-414C-A287-229A1A85DBB2}" presName="compNode" presStyleCnt="0"/>
      <dgm:spPr/>
    </dgm:pt>
    <dgm:pt modelId="{3E9B2836-9062-452A-BBA5-4EE213302C58}" type="pres">
      <dgm:prSet presAssocID="{C0DC0231-91AB-414C-A287-229A1A85DBB2}" presName="bgRect" presStyleLbl="bgShp" presStyleIdx="0" presStyleCnt="3"/>
      <dgm:spPr/>
    </dgm:pt>
    <dgm:pt modelId="{11B7F262-3288-492C-9590-CAF0F9F0CD6E}" type="pres">
      <dgm:prSet presAssocID="{C0DC0231-91AB-414C-A287-229A1A85D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1CD590-E583-488D-A15E-8EB78D41BC08}" type="pres">
      <dgm:prSet presAssocID="{C0DC0231-91AB-414C-A287-229A1A85DBB2}" presName="spaceRect" presStyleCnt="0"/>
      <dgm:spPr/>
    </dgm:pt>
    <dgm:pt modelId="{02F3CEF6-388C-49A0-A429-FC787B6170A4}" type="pres">
      <dgm:prSet presAssocID="{C0DC0231-91AB-414C-A287-229A1A85DBB2}" presName="parTx" presStyleLbl="revTx" presStyleIdx="0" presStyleCnt="3">
        <dgm:presLayoutVars>
          <dgm:chMax val="0"/>
          <dgm:chPref val="0"/>
        </dgm:presLayoutVars>
      </dgm:prSet>
      <dgm:spPr/>
    </dgm:pt>
    <dgm:pt modelId="{13F9C374-6D34-4493-8837-5AB4AEDE558A}" type="pres">
      <dgm:prSet presAssocID="{AF24CA06-151F-4237-AF38-A47F91153926}" presName="sibTrans" presStyleCnt="0"/>
      <dgm:spPr/>
    </dgm:pt>
    <dgm:pt modelId="{4A3C4645-7115-4F1E-B950-0C1442F29D62}" type="pres">
      <dgm:prSet presAssocID="{14843A9B-4C56-4B7B-A67C-12B62719B090}" presName="compNode" presStyleCnt="0"/>
      <dgm:spPr/>
    </dgm:pt>
    <dgm:pt modelId="{5FFF1A53-3D07-43C1-8F63-BFC9C7FE378C}" type="pres">
      <dgm:prSet presAssocID="{14843A9B-4C56-4B7B-A67C-12B62719B090}" presName="bgRect" presStyleLbl="bgShp" presStyleIdx="1" presStyleCnt="3"/>
      <dgm:spPr/>
    </dgm:pt>
    <dgm:pt modelId="{FCF1982D-A86E-40AF-8562-EE4C8C5E685D}" type="pres">
      <dgm:prSet presAssocID="{14843A9B-4C56-4B7B-A67C-12B62719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5D1C1A-7007-4860-94B9-4E6FBD64769E}" type="pres">
      <dgm:prSet presAssocID="{14843A9B-4C56-4B7B-A67C-12B62719B090}" presName="spaceRect" presStyleCnt="0"/>
      <dgm:spPr/>
    </dgm:pt>
    <dgm:pt modelId="{BE179488-7A10-4365-8D34-D2A21219315F}" type="pres">
      <dgm:prSet presAssocID="{14843A9B-4C56-4B7B-A67C-12B62719B090}" presName="parTx" presStyleLbl="revTx" presStyleIdx="1" presStyleCnt="3">
        <dgm:presLayoutVars>
          <dgm:chMax val="0"/>
          <dgm:chPref val="0"/>
        </dgm:presLayoutVars>
      </dgm:prSet>
      <dgm:spPr/>
    </dgm:pt>
    <dgm:pt modelId="{17F5E329-1C4F-4918-8278-764B0D3E47B8}" type="pres">
      <dgm:prSet presAssocID="{B1D86DDF-F283-43A5-B922-FD6A24637243}" presName="sibTrans" presStyleCnt="0"/>
      <dgm:spPr/>
    </dgm:pt>
    <dgm:pt modelId="{31E22EB7-9254-7845-8254-AAADD63C4A8B}" type="pres">
      <dgm:prSet presAssocID="{D0E128ED-B2B0-427F-8A7C-A7AF32D4C269}" presName="compNode" presStyleCnt="0"/>
      <dgm:spPr/>
    </dgm:pt>
    <dgm:pt modelId="{327F05E4-A0D3-4243-BF67-03ADFB7663C3}" type="pres">
      <dgm:prSet presAssocID="{D0E128ED-B2B0-427F-8A7C-A7AF32D4C269}" presName="bgRect" presStyleLbl="bgShp" presStyleIdx="2" presStyleCnt="3"/>
      <dgm:spPr/>
    </dgm:pt>
    <dgm:pt modelId="{489AB679-3FFA-BC44-854F-C1556BEC52F1}" type="pres">
      <dgm:prSet presAssocID="{D0E128ED-B2B0-427F-8A7C-A7AF32D4C269}" presName="iconRect" presStyleLbl="node1" presStyleIdx="2" presStyleCnt="3"/>
      <dgm:spPr/>
    </dgm:pt>
    <dgm:pt modelId="{2A42C9D0-1571-7C41-BA82-2A6767261F45}" type="pres">
      <dgm:prSet presAssocID="{D0E128ED-B2B0-427F-8A7C-A7AF32D4C269}" presName="spaceRect" presStyleCnt="0"/>
      <dgm:spPr/>
    </dgm:pt>
    <dgm:pt modelId="{F342D56F-F058-EA48-89E1-0883083B51EA}" type="pres">
      <dgm:prSet presAssocID="{D0E128ED-B2B0-427F-8A7C-A7AF32D4C2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FEB14-3C07-B64B-89CC-B3EF978E59B1}" type="presOf" srcId="{C0DC0231-91AB-414C-A287-229A1A85DBB2}" destId="{02F3CEF6-388C-49A0-A429-FC787B6170A4}" srcOrd="0" destOrd="0" presId="urn:microsoft.com/office/officeart/2018/2/layout/IconVerticalSolidList"/>
    <dgm:cxn modelId="{7016D549-63C1-48D0-92D7-5A73773B4155}" srcId="{2F6BA96E-DB61-4154-8DB0-1A7A72D76B2B}" destId="{14843A9B-4C56-4B7B-A67C-12B62719B090}" srcOrd="1" destOrd="0" parTransId="{78474A99-5134-429D-A3FC-2B93A23BFB3F}" sibTransId="{B1D86DDF-F283-43A5-B922-FD6A24637243}"/>
    <dgm:cxn modelId="{D9FA7577-C852-2E45-A0C7-0B5CD524F7D8}" type="presOf" srcId="{14843A9B-4C56-4B7B-A67C-12B62719B090}" destId="{BE179488-7A10-4365-8D34-D2A21219315F}" srcOrd="0" destOrd="0" presId="urn:microsoft.com/office/officeart/2018/2/layout/IconVerticalSolidList"/>
    <dgm:cxn modelId="{5555A878-977F-9540-92A2-7F3B9465B99F}" type="presOf" srcId="{D0E128ED-B2B0-427F-8A7C-A7AF32D4C269}" destId="{F342D56F-F058-EA48-89E1-0883083B51EA}" srcOrd="0" destOrd="0" presId="urn:microsoft.com/office/officeart/2018/2/layout/IconVerticalSolidList"/>
    <dgm:cxn modelId="{8B934D80-0A0D-415B-B3F0-84756991A727}" srcId="{2F6BA96E-DB61-4154-8DB0-1A7A72D76B2B}" destId="{D0E128ED-B2B0-427F-8A7C-A7AF32D4C269}" srcOrd="2" destOrd="0" parTransId="{5582B188-F61A-42BC-AE4D-40EB5112DFC4}" sibTransId="{64786E54-4920-4A92-867B-3539C6BA4471}"/>
    <dgm:cxn modelId="{D07A7684-7A10-AC4E-8A03-2E320BEF20C5}" type="presOf" srcId="{2F6BA96E-DB61-4154-8DB0-1A7A72D76B2B}" destId="{4F014272-6606-4A17-94CE-673BA9336149}" srcOrd="0" destOrd="0" presId="urn:microsoft.com/office/officeart/2018/2/layout/IconVerticalSolidList"/>
    <dgm:cxn modelId="{BBD22EA7-488E-4BFF-B47F-A3B0DBA27275}" srcId="{2F6BA96E-DB61-4154-8DB0-1A7A72D76B2B}" destId="{C0DC0231-91AB-414C-A287-229A1A85DBB2}" srcOrd="0" destOrd="0" parTransId="{2A2BC324-A7CA-4262-AD92-BD676DE0C389}" sibTransId="{AF24CA06-151F-4237-AF38-A47F91153926}"/>
    <dgm:cxn modelId="{8E428251-FEF0-064C-9D41-83219F72DA18}" type="presParOf" srcId="{4F014272-6606-4A17-94CE-673BA9336149}" destId="{FBB34EAC-E1B0-4935-8D82-7B2DE8E7BF74}" srcOrd="0" destOrd="0" presId="urn:microsoft.com/office/officeart/2018/2/layout/IconVerticalSolidList"/>
    <dgm:cxn modelId="{6574033E-6838-0C4B-B89C-C23636BD6537}" type="presParOf" srcId="{FBB34EAC-E1B0-4935-8D82-7B2DE8E7BF74}" destId="{3E9B2836-9062-452A-BBA5-4EE213302C58}" srcOrd="0" destOrd="0" presId="urn:microsoft.com/office/officeart/2018/2/layout/IconVerticalSolidList"/>
    <dgm:cxn modelId="{7E1334A8-1BBA-0F4F-A526-613FC2E9535A}" type="presParOf" srcId="{FBB34EAC-E1B0-4935-8D82-7B2DE8E7BF74}" destId="{11B7F262-3288-492C-9590-CAF0F9F0CD6E}" srcOrd="1" destOrd="0" presId="urn:microsoft.com/office/officeart/2018/2/layout/IconVerticalSolidList"/>
    <dgm:cxn modelId="{86729E2E-19FF-714D-A751-9A6A0E72762F}" type="presParOf" srcId="{FBB34EAC-E1B0-4935-8D82-7B2DE8E7BF74}" destId="{B21CD590-E583-488D-A15E-8EB78D41BC08}" srcOrd="2" destOrd="0" presId="urn:microsoft.com/office/officeart/2018/2/layout/IconVerticalSolidList"/>
    <dgm:cxn modelId="{69F42305-3C3B-C840-BEEE-CF2CC7929764}" type="presParOf" srcId="{FBB34EAC-E1B0-4935-8D82-7B2DE8E7BF74}" destId="{02F3CEF6-388C-49A0-A429-FC787B6170A4}" srcOrd="3" destOrd="0" presId="urn:microsoft.com/office/officeart/2018/2/layout/IconVerticalSolidList"/>
    <dgm:cxn modelId="{B8DB19A8-3EF9-4142-B726-D373D28BD0E3}" type="presParOf" srcId="{4F014272-6606-4A17-94CE-673BA9336149}" destId="{13F9C374-6D34-4493-8837-5AB4AEDE558A}" srcOrd="1" destOrd="0" presId="urn:microsoft.com/office/officeart/2018/2/layout/IconVerticalSolidList"/>
    <dgm:cxn modelId="{6C610962-EC24-084D-AFA3-A885F0CC17CF}" type="presParOf" srcId="{4F014272-6606-4A17-94CE-673BA9336149}" destId="{4A3C4645-7115-4F1E-B950-0C1442F29D62}" srcOrd="2" destOrd="0" presId="urn:microsoft.com/office/officeart/2018/2/layout/IconVerticalSolidList"/>
    <dgm:cxn modelId="{776F5DA5-372E-7B41-96AD-D73D1B10F697}" type="presParOf" srcId="{4A3C4645-7115-4F1E-B950-0C1442F29D62}" destId="{5FFF1A53-3D07-43C1-8F63-BFC9C7FE378C}" srcOrd="0" destOrd="0" presId="urn:microsoft.com/office/officeart/2018/2/layout/IconVerticalSolidList"/>
    <dgm:cxn modelId="{A8D40D4A-3F28-7A49-ACFC-9EE468A248D2}" type="presParOf" srcId="{4A3C4645-7115-4F1E-B950-0C1442F29D62}" destId="{FCF1982D-A86E-40AF-8562-EE4C8C5E685D}" srcOrd="1" destOrd="0" presId="urn:microsoft.com/office/officeart/2018/2/layout/IconVerticalSolidList"/>
    <dgm:cxn modelId="{BFBB091A-B4FD-C042-A3E4-20312E635108}" type="presParOf" srcId="{4A3C4645-7115-4F1E-B950-0C1442F29D62}" destId="{325D1C1A-7007-4860-94B9-4E6FBD64769E}" srcOrd="2" destOrd="0" presId="urn:microsoft.com/office/officeart/2018/2/layout/IconVerticalSolidList"/>
    <dgm:cxn modelId="{3739E6B8-015D-CE4D-806A-6BD2541F25F5}" type="presParOf" srcId="{4A3C4645-7115-4F1E-B950-0C1442F29D62}" destId="{BE179488-7A10-4365-8D34-D2A21219315F}" srcOrd="3" destOrd="0" presId="urn:microsoft.com/office/officeart/2018/2/layout/IconVerticalSolidList"/>
    <dgm:cxn modelId="{33FF764F-8940-F94C-83CE-DF24F9CA6583}" type="presParOf" srcId="{4F014272-6606-4A17-94CE-673BA9336149}" destId="{17F5E329-1C4F-4918-8278-764B0D3E47B8}" srcOrd="3" destOrd="0" presId="urn:microsoft.com/office/officeart/2018/2/layout/IconVerticalSolidList"/>
    <dgm:cxn modelId="{FBD7841C-7285-874D-B376-7E3A2A78D9A7}" type="presParOf" srcId="{4F014272-6606-4A17-94CE-673BA9336149}" destId="{31E22EB7-9254-7845-8254-AAADD63C4A8B}" srcOrd="4" destOrd="0" presId="urn:microsoft.com/office/officeart/2018/2/layout/IconVerticalSolidList"/>
    <dgm:cxn modelId="{325176CF-DC19-A34B-B41D-A0CB6A651D45}" type="presParOf" srcId="{31E22EB7-9254-7845-8254-AAADD63C4A8B}" destId="{327F05E4-A0D3-4243-BF67-03ADFB7663C3}" srcOrd="0" destOrd="0" presId="urn:microsoft.com/office/officeart/2018/2/layout/IconVerticalSolidList"/>
    <dgm:cxn modelId="{AE08F84F-73A9-B742-AF31-1E57DFE23F4D}" type="presParOf" srcId="{31E22EB7-9254-7845-8254-AAADD63C4A8B}" destId="{489AB679-3FFA-BC44-854F-C1556BEC52F1}" srcOrd="1" destOrd="0" presId="urn:microsoft.com/office/officeart/2018/2/layout/IconVerticalSolidList"/>
    <dgm:cxn modelId="{C51C63C5-2B13-6242-8A2E-D21D3DE7E64F}" type="presParOf" srcId="{31E22EB7-9254-7845-8254-AAADD63C4A8B}" destId="{2A42C9D0-1571-7C41-BA82-2A6767261F45}" srcOrd="2" destOrd="0" presId="urn:microsoft.com/office/officeart/2018/2/layout/IconVerticalSolidList"/>
    <dgm:cxn modelId="{E202DC19-DAC3-AB4C-BA53-B58566C28942}" type="presParOf" srcId="{31E22EB7-9254-7845-8254-AAADD63C4A8B}" destId="{F342D56F-F058-EA48-89E1-0883083B5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C4086-F023-4C09-8E04-BDCC22D00E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E6EF76-4899-4DFD-8DBA-DA716BC0CD98}">
      <dgm:prSet/>
      <dgm:spPr/>
      <dgm:t>
        <a:bodyPr/>
        <a:lstStyle/>
        <a:p>
          <a:pPr>
            <a:defRPr cap="all"/>
          </a:pPr>
          <a:r>
            <a:rPr lang="en-US"/>
            <a:t>You know python</a:t>
          </a:r>
        </a:p>
      </dgm:t>
    </dgm:pt>
    <dgm:pt modelId="{EC33BD94-46C6-4C26-8690-FC83720687E3}" type="parTrans" cxnId="{5548CF8C-4DF6-4775-B196-BEFB74170B01}">
      <dgm:prSet/>
      <dgm:spPr/>
      <dgm:t>
        <a:bodyPr/>
        <a:lstStyle/>
        <a:p>
          <a:endParaRPr lang="en-US"/>
        </a:p>
      </dgm:t>
    </dgm:pt>
    <dgm:pt modelId="{E77F2A01-8AAF-4D32-9F75-4F936DE04431}" type="sibTrans" cxnId="{5548CF8C-4DF6-4775-B196-BEFB74170B01}">
      <dgm:prSet/>
      <dgm:spPr/>
      <dgm:t>
        <a:bodyPr/>
        <a:lstStyle/>
        <a:p>
          <a:endParaRPr lang="en-US"/>
        </a:p>
      </dgm:t>
    </dgm:pt>
    <dgm:pt modelId="{2F5D99FF-FE44-429A-B5C9-35CE42E9E629}">
      <dgm:prSet/>
      <dgm:spPr/>
      <dgm:t>
        <a:bodyPr/>
        <a:lstStyle/>
        <a:p>
          <a:pPr>
            <a:defRPr cap="all"/>
          </a:pPr>
          <a:r>
            <a:rPr lang="en-US"/>
            <a:t>You know an IDE (VS Code, etc.)</a:t>
          </a:r>
        </a:p>
      </dgm:t>
    </dgm:pt>
    <dgm:pt modelId="{1967328C-E44C-4484-BB18-CB6AB85A98AB}" type="parTrans" cxnId="{1D9B5918-1013-46C1-A297-FA20DB2CC8B7}">
      <dgm:prSet/>
      <dgm:spPr/>
      <dgm:t>
        <a:bodyPr/>
        <a:lstStyle/>
        <a:p>
          <a:endParaRPr lang="en-US"/>
        </a:p>
      </dgm:t>
    </dgm:pt>
    <dgm:pt modelId="{B8DDC159-E12D-4819-B3AF-13545E2233C9}" type="sibTrans" cxnId="{1D9B5918-1013-46C1-A297-FA20DB2CC8B7}">
      <dgm:prSet/>
      <dgm:spPr/>
      <dgm:t>
        <a:bodyPr/>
        <a:lstStyle/>
        <a:p>
          <a:endParaRPr lang="en-US"/>
        </a:p>
      </dgm:t>
    </dgm:pt>
    <dgm:pt modelId="{76973A53-0F41-4063-A370-83627BEEDE23}" type="pres">
      <dgm:prSet presAssocID="{3CAC4086-F023-4C09-8E04-BDCC22D00E36}" presName="root" presStyleCnt="0">
        <dgm:presLayoutVars>
          <dgm:dir/>
          <dgm:resizeHandles val="exact"/>
        </dgm:presLayoutVars>
      </dgm:prSet>
      <dgm:spPr/>
    </dgm:pt>
    <dgm:pt modelId="{242E70CA-1427-4393-8935-D7EA6F0CDA58}" type="pres">
      <dgm:prSet presAssocID="{5CE6EF76-4899-4DFD-8DBA-DA716BC0CD98}" presName="compNode" presStyleCnt="0"/>
      <dgm:spPr/>
    </dgm:pt>
    <dgm:pt modelId="{00867251-8E95-446C-BD3F-BB1D187AEB42}" type="pres">
      <dgm:prSet presAssocID="{5CE6EF76-4899-4DFD-8DBA-DA716BC0CD98}" presName="iconBgRect" presStyleLbl="bgShp" presStyleIdx="0" presStyleCnt="2"/>
      <dgm:spPr/>
    </dgm:pt>
    <dgm:pt modelId="{188874AC-549D-4445-B7F2-AC14FE5B55E2}" type="pres">
      <dgm:prSet presAssocID="{5CE6EF76-4899-4DFD-8DBA-DA716BC0CD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07AB59-6D1E-4DF0-97DA-80E8392F7E47}" type="pres">
      <dgm:prSet presAssocID="{5CE6EF76-4899-4DFD-8DBA-DA716BC0CD98}" presName="spaceRect" presStyleCnt="0"/>
      <dgm:spPr/>
    </dgm:pt>
    <dgm:pt modelId="{3EFE8F5F-CDF0-4DCE-AD59-0B3C19CCE8D6}" type="pres">
      <dgm:prSet presAssocID="{5CE6EF76-4899-4DFD-8DBA-DA716BC0CD98}" presName="textRect" presStyleLbl="revTx" presStyleIdx="0" presStyleCnt="2">
        <dgm:presLayoutVars>
          <dgm:chMax val="1"/>
          <dgm:chPref val="1"/>
        </dgm:presLayoutVars>
      </dgm:prSet>
      <dgm:spPr/>
    </dgm:pt>
    <dgm:pt modelId="{86449574-80F3-428C-9BAF-DE863FC614BF}" type="pres">
      <dgm:prSet presAssocID="{E77F2A01-8AAF-4D32-9F75-4F936DE04431}" presName="sibTrans" presStyleCnt="0"/>
      <dgm:spPr/>
    </dgm:pt>
    <dgm:pt modelId="{CDBF0CB5-9B29-46B4-82C7-2C7E39E7BE93}" type="pres">
      <dgm:prSet presAssocID="{2F5D99FF-FE44-429A-B5C9-35CE42E9E629}" presName="compNode" presStyleCnt="0"/>
      <dgm:spPr/>
    </dgm:pt>
    <dgm:pt modelId="{16D27798-930C-4994-B2D5-F34CCB84E491}" type="pres">
      <dgm:prSet presAssocID="{2F5D99FF-FE44-429A-B5C9-35CE42E9E629}" presName="iconBgRect" presStyleLbl="bgShp" presStyleIdx="1" presStyleCnt="2"/>
      <dgm:spPr/>
    </dgm:pt>
    <dgm:pt modelId="{6AC9EA2E-65E1-45F2-87C2-562B0E0B469C}" type="pres">
      <dgm:prSet presAssocID="{2F5D99FF-FE44-429A-B5C9-35CE42E9E6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363B012-583E-480E-83D6-75930500DC0B}" type="pres">
      <dgm:prSet presAssocID="{2F5D99FF-FE44-429A-B5C9-35CE42E9E629}" presName="spaceRect" presStyleCnt="0"/>
      <dgm:spPr/>
    </dgm:pt>
    <dgm:pt modelId="{3740CF70-F770-406A-A0ED-807BF4F590D4}" type="pres">
      <dgm:prSet presAssocID="{2F5D99FF-FE44-429A-B5C9-35CE42E9E6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9B5918-1013-46C1-A297-FA20DB2CC8B7}" srcId="{3CAC4086-F023-4C09-8E04-BDCC22D00E36}" destId="{2F5D99FF-FE44-429A-B5C9-35CE42E9E629}" srcOrd="1" destOrd="0" parTransId="{1967328C-E44C-4484-BB18-CB6AB85A98AB}" sibTransId="{B8DDC159-E12D-4819-B3AF-13545E2233C9}"/>
    <dgm:cxn modelId="{991C1451-4D66-4FAF-B047-0E400638E76F}" type="presOf" srcId="{2F5D99FF-FE44-429A-B5C9-35CE42E9E629}" destId="{3740CF70-F770-406A-A0ED-807BF4F590D4}" srcOrd="0" destOrd="0" presId="urn:microsoft.com/office/officeart/2018/5/layout/IconCircleLabelList"/>
    <dgm:cxn modelId="{5548CF8C-4DF6-4775-B196-BEFB74170B01}" srcId="{3CAC4086-F023-4C09-8E04-BDCC22D00E36}" destId="{5CE6EF76-4899-4DFD-8DBA-DA716BC0CD98}" srcOrd="0" destOrd="0" parTransId="{EC33BD94-46C6-4C26-8690-FC83720687E3}" sibTransId="{E77F2A01-8AAF-4D32-9F75-4F936DE04431}"/>
    <dgm:cxn modelId="{304884BB-09F8-4F2B-A608-8D898AE7BD79}" type="presOf" srcId="{5CE6EF76-4899-4DFD-8DBA-DA716BC0CD98}" destId="{3EFE8F5F-CDF0-4DCE-AD59-0B3C19CCE8D6}" srcOrd="0" destOrd="0" presId="urn:microsoft.com/office/officeart/2018/5/layout/IconCircleLabelList"/>
    <dgm:cxn modelId="{9693D2DE-0381-4A70-A150-27652CA33840}" type="presOf" srcId="{3CAC4086-F023-4C09-8E04-BDCC22D00E36}" destId="{76973A53-0F41-4063-A370-83627BEEDE23}" srcOrd="0" destOrd="0" presId="urn:microsoft.com/office/officeart/2018/5/layout/IconCircleLabelList"/>
    <dgm:cxn modelId="{8466FB48-1CA4-4432-87E5-BA422FA6D152}" type="presParOf" srcId="{76973A53-0F41-4063-A370-83627BEEDE23}" destId="{242E70CA-1427-4393-8935-D7EA6F0CDA58}" srcOrd="0" destOrd="0" presId="urn:microsoft.com/office/officeart/2018/5/layout/IconCircleLabelList"/>
    <dgm:cxn modelId="{8A5A8646-B9CF-4CB1-92BD-2EAE53C9385A}" type="presParOf" srcId="{242E70CA-1427-4393-8935-D7EA6F0CDA58}" destId="{00867251-8E95-446C-BD3F-BB1D187AEB42}" srcOrd="0" destOrd="0" presId="urn:microsoft.com/office/officeart/2018/5/layout/IconCircleLabelList"/>
    <dgm:cxn modelId="{0BEB2628-5DB0-4720-853E-C8D925A157B9}" type="presParOf" srcId="{242E70CA-1427-4393-8935-D7EA6F0CDA58}" destId="{188874AC-549D-4445-B7F2-AC14FE5B55E2}" srcOrd="1" destOrd="0" presId="urn:microsoft.com/office/officeart/2018/5/layout/IconCircleLabelList"/>
    <dgm:cxn modelId="{7BE00113-D6BE-46C6-B0D1-56B17FE9CE87}" type="presParOf" srcId="{242E70CA-1427-4393-8935-D7EA6F0CDA58}" destId="{4C07AB59-6D1E-4DF0-97DA-80E8392F7E47}" srcOrd="2" destOrd="0" presId="urn:microsoft.com/office/officeart/2018/5/layout/IconCircleLabelList"/>
    <dgm:cxn modelId="{C7EDD201-3B11-4474-893B-F780BCD5D130}" type="presParOf" srcId="{242E70CA-1427-4393-8935-D7EA6F0CDA58}" destId="{3EFE8F5F-CDF0-4DCE-AD59-0B3C19CCE8D6}" srcOrd="3" destOrd="0" presId="urn:microsoft.com/office/officeart/2018/5/layout/IconCircleLabelList"/>
    <dgm:cxn modelId="{F8A82CF5-6C6A-4004-B3A2-588A90F0A4BE}" type="presParOf" srcId="{76973A53-0F41-4063-A370-83627BEEDE23}" destId="{86449574-80F3-428C-9BAF-DE863FC614BF}" srcOrd="1" destOrd="0" presId="urn:microsoft.com/office/officeart/2018/5/layout/IconCircleLabelList"/>
    <dgm:cxn modelId="{A0CB92F8-5A9D-41AB-AA31-E70BF1806030}" type="presParOf" srcId="{76973A53-0F41-4063-A370-83627BEEDE23}" destId="{CDBF0CB5-9B29-46B4-82C7-2C7E39E7BE93}" srcOrd="2" destOrd="0" presId="urn:microsoft.com/office/officeart/2018/5/layout/IconCircleLabelList"/>
    <dgm:cxn modelId="{487D0E87-036D-4392-A9E4-034DA73056CE}" type="presParOf" srcId="{CDBF0CB5-9B29-46B4-82C7-2C7E39E7BE93}" destId="{16D27798-930C-4994-B2D5-F34CCB84E491}" srcOrd="0" destOrd="0" presId="urn:microsoft.com/office/officeart/2018/5/layout/IconCircleLabelList"/>
    <dgm:cxn modelId="{BDFB8415-1A03-42D5-A424-903C324A128F}" type="presParOf" srcId="{CDBF0CB5-9B29-46B4-82C7-2C7E39E7BE93}" destId="{6AC9EA2E-65E1-45F2-87C2-562B0E0B469C}" srcOrd="1" destOrd="0" presId="urn:microsoft.com/office/officeart/2018/5/layout/IconCircleLabelList"/>
    <dgm:cxn modelId="{AACFD4C0-CCB8-45C1-9F11-84A68D5578EC}" type="presParOf" srcId="{CDBF0CB5-9B29-46B4-82C7-2C7E39E7BE93}" destId="{6363B012-583E-480E-83D6-75930500DC0B}" srcOrd="2" destOrd="0" presId="urn:microsoft.com/office/officeart/2018/5/layout/IconCircleLabelList"/>
    <dgm:cxn modelId="{B1F80AF1-F106-4A8F-873A-8504506D9D51}" type="presParOf" srcId="{CDBF0CB5-9B29-46B4-82C7-2C7E39E7BE93}" destId="{3740CF70-F770-406A-A0ED-807BF4F59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7417E-EF01-4207-90B1-F036DFB5A4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83E5F-6355-4BC8-9D03-D0D4E214E185}">
      <dgm:prSet/>
      <dgm:spPr/>
      <dgm:t>
        <a:bodyPr/>
        <a:lstStyle/>
        <a:p>
          <a:r>
            <a:rPr lang="en-US" dirty="0"/>
            <a:t>Why AI Apps?</a:t>
          </a:r>
        </a:p>
      </dgm:t>
    </dgm:pt>
    <dgm:pt modelId="{C5F952DE-455B-4D1A-9078-025C940D0B1E}" type="parTrans" cxnId="{0A092ECD-4FAA-4906-8BA4-EDC6D8C2CDFB}">
      <dgm:prSet/>
      <dgm:spPr/>
      <dgm:t>
        <a:bodyPr/>
        <a:lstStyle/>
        <a:p>
          <a:endParaRPr lang="en-US"/>
        </a:p>
      </dgm:t>
    </dgm:pt>
    <dgm:pt modelId="{E5485289-0C42-4C81-96B7-756346D216F7}" type="sibTrans" cxnId="{0A092ECD-4FAA-4906-8BA4-EDC6D8C2CDFB}">
      <dgm:prSet/>
      <dgm:spPr/>
      <dgm:t>
        <a:bodyPr/>
        <a:lstStyle/>
        <a:p>
          <a:endParaRPr lang="en-US"/>
        </a:p>
      </dgm:t>
    </dgm:pt>
    <dgm:pt modelId="{673508D3-C236-40B0-8335-A51370559503}">
      <dgm:prSet/>
      <dgm:spPr/>
      <dgm:t>
        <a:bodyPr/>
        <a:lstStyle/>
        <a:p>
          <a:r>
            <a:rPr lang="en-US"/>
            <a:t>Taxonomy of AI models</a:t>
          </a:r>
        </a:p>
      </dgm:t>
    </dgm:pt>
    <dgm:pt modelId="{8C61731F-D6DE-4EC7-BB2C-D39C22B8A107}" type="parTrans" cxnId="{FD2DF1FF-025D-4B39-8E00-2275B23F0542}">
      <dgm:prSet/>
      <dgm:spPr/>
      <dgm:t>
        <a:bodyPr/>
        <a:lstStyle/>
        <a:p>
          <a:endParaRPr lang="en-US"/>
        </a:p>
      </dgm:t>
    </dgm:pt>
    <dgm:pt modelId="{77BD9949-C382-462D-91C0-4D880D15106E}" type="sibTrans" cxnId="{FD2DF1FF-025D-4B39-8E00-2275B23F0542}">
      <dgm:prSet/>
      <dgm:spPr/>
      <dgm:t>
        <a:bodyPr/>
        <a:lstStyle/>
        <a:p>
          <a:endParaRPr lang="en-US"/>
        </a:p>
      </dgm:t>
    </dgm:pt>
    <dgm:pt modelId="{B6FF0925-B34D-4302-B334-278078561F95}">
      <dgm:prSet/>
      <dgm:spPr/>
      <dgm:t>
        <a:bodyPr/>
        <a:lstStyle/>
        <a:p>
          <a:r>
            <a:rPr lang="en-US"/>
            <a:t>Local &amp; cloud setup</a:t>
          </a:r>
        </a:p>
      </dgm:t>
    </dgm:pt>
    <dgm:pt modelId="{22A946D5-DD54-46C4-A3E9-8621B3F0FBEA}" type="parTrans" cxnId="{9EFD0AC1-867D-424D-B0D6-97C403D80299}">
      <dgm:prSet/>
      <dgm:spPr/>
      <dgm:t>
        <a:bodyPr/>
        <a:lstStyle/>
        <a:p>
          <a:endParaRPr lang="en-US"/>
        </a:p>
      </dgm:t>
    </dgm:pt>
    <dgm:pt modelId="{A648110A-4615-46A9-BC8D-37A7D1D84DA1}" type="sibTrans" cxnId="{9EFD0AC1-867D-424D-B0D6-97C403D80299}">
      <dgm:prSet/>
      <dgm:spPr/>
      <dgm:t>
        <a:bodyPr/>
        <a:lstStyle/>
        <a:p>
          <a:endParaRPr lang="en-US"/>
        </a:p>
      </dgm:t>
    </dgm:pt>
    <dgm:pt modelId="{AF42E901-9479-4ACA-94DE-5A35977AB43B}">
      <dgm:prSet/>
      <dgm:spPr/>
      <dgm:t>
        <a:bodyPr/>
        <a:lstStyle/>
        <a:p>
          <a:r>
            <a:rPr lang="en-US" dirty="0"/>
            <a:t>Querying your first LLM From Python</a:t>
          </a:r>
        </a:p>
      </dgm:t>
    </dgm:pt>
    <dgm:pt modelId="{BBAB1E33-D5DC-45B7-9EFC-08C5B0ACEF5C}" type="parTrans" cxnId="{8736A231-3CE5-4A73-80E2-8E93B4F136C4}">
      <dgm:prSet/>
      <dgm:spPr/>
      <dgm:t>
        <a:bodyPr/>
        <a:lstStyle/>
        <a:p>
          <a:endParaRPr lang="en-US"/>
        </a:p>
      </dgm:t>
    </dgm:pt>
    <dgm:pt modelId="{C0C0D415-A31F-4DDE-956A-FE92FAA8644B}" type="sibTrans" cxnId="{8736A231-3CE5-4A73-80E2-8E93B4F136C4}">
      <dgm:prSet/>
      <dgm:spPr/>
      <dgm:t>
        <a:bodyPr/>
        <a:lstStyle/>
        <a:p>
          <a:endParaRPr lang="en-US"/>
        </a:p>
      </dgm:t>
    </dgm:pt>
    <dgm:pt modelId="{CFCC5C4E-EDB8-EE44-BFFF-28568DA11245}" type="pres">
      <dgm:prSet presAssocID="{13E7417E-EF01-4207-90B1-F036DFB5A4C0}" presName="outerComposite" presStyleCnt="0">
        <dgm:presLayoutVars>
          <dgm:chMax val="5"/>
          <dgm:dir/>
          <dgm:resizeHandles val="exact"/>
        </dgm:presLayoutVars>
      </dgm:prSet>
      <dgm:spPr/>
    </dgm:pt>
    <dgm:pt modelId="{1BDA5182-CAA0-DB4D-8505-BD447CC38548}" type="pres">
      <dgm:prSet presAssocID="{13E7417E-EF01-4207-90B1-F036DFB5A4C0}" presName="dummyMaxCanvas" presStyleCnt="0">
        <dgm:presLayoutVars/>
      </dgm:prSet>
      <dgm:spPr/>
    </dgm:pt>
    <dgm:pt modelId="{4C814BB5-DBA5-AB49-BB3E-CBF589303DD2}" type="pres">
      <dgm:prSet presAssocID="{13E7417E-EF01-4207-90B1-F036DFB5A4C0}" presName="FourNodes_1" presStyleLbl="node1" presStyleIdx="0" presStyleCnt="4">
        <dgm:presLayoutVars>
          <dgm:bulletEnabled val="1"/>
        </dgm:presLayoutVars>
      </dgm:prSet>
      <dgm:spPr/>
    </dgm:pt>
    <dgm:pt modelId="{3688FF1E-CE7F-B543-9389-877BF27BC1F3}" type="pres">
      <dgm:prSet presAssocID="{13E7417E-EF01-4207-90B1-F036DFB5A4C0}" presName="FourNodes_2" presStyleLbl="node1" presStyleIdx="1" presStyleCnt="4">
        <dgm:presLayoutVars>
          <dgm:bulletEnabled val="1"/>
        </dgm:presLayoutVars>
      </dgm:prSet>
      <dgm:spPr/>
    </dgm:pt>
    <dgm:pt modelId="{DC48BCEA-991D-3A4E-8D32-DCB2F3CB6DCB}" type="pres">
      <dgm:prSet presAssocID="{13E7417E-EF01-4207-90B1-F036DFB5A4C0}" presName="FourNodes_3" presStyleLbl="node1" presStyleIdx="2" presStyleCnt="4">
        <dgm:presLayoutVars>
          <dgm:bulletEnabled val="1"/>
        </dgm:presLayoutVars>
      </dgm:prSet>
      <dgm:spPr/>
    </dgm:pt>
    <dgm:pt modelId="{551DA3A0-B39F-9147-B320-7C550492DADB}" type="pres">
      <dgm:prSet presAssocID="{13E7417E-EF01-4207-90B1-F036DFB5A4C0}" presName="FourNodes_4" presStyleLbl="node1" presStyleIdx="3" presStyleCnt="4">
        <dgm:presLayoutVars>
          <dgm:bulletEnabled val="1"/>
        </dgm:presLayoutVars>
      </dgm:prSet>
      <dgm:spPr/>
    </dgm:pt>
    <dgm:pt modelId="{447E1CD0-D825-A345-A34D-A23E516A1E97}" type="pres">
      <dgm:prSet presAssocID="{13E7417E-EF01-4207-90B1-F036DFB5A4C0}" presName="FourConn_1-2" presStyleLbl="fgAccFollowNode1" presStyleIdx="0" presStyleCnt="3">
        <dgm:presLayoutVars>
          <dgm:bulletEnabled val="1"/>
        </dgm:presLayoutVars>
      </dgm:prSet>
      <dgm:spPr/>
    </dgm:pt>
    <dgm:pt modelId="{87D5D994-26E8-FF48-BB72-DF8A312E93F0}" type="pres">
      <dgm:prSet presAssocID="{13E7417E-EF01-4207-90B1-F036DFB5A4C0}" presName="FourConn_2-3" presStyleLbl="fgAccFollowNode1" presStyleIdx="1" presStyleCnt="3">
        <dgm:presLayoutVars>
          <dgm:bulletEnabled val="1"/>
        </dgm:presLayoutVars>
      </dgm:prSet>
      <dgm:spPr/>
    </dgm:pt>
    <dgm:pt modelId="{1A22BCA0-E92F-E04B-A265-9FE55CF08D15}" type="pres">
      <dgm:prSet presAssocID="{13E7417E-EF01-4207-90B1-F036DFB5A4C0}" presName="FourConn_3-4" presStyleLbl="fgAccFollowNode1" presStyleIdx="2" presStyleCnt="3">
        <dgm:presLayoutVars>
          <dgm:bulletEnabled val="1"/>
        </dgm:presLayoutVars>
      </dgm:prSet>
      <dgm:spPr/>
    </dgm:pt>
    <dgm:pt modelId="{F39E2C86-E8CE-B148-AC83-41284861CFAA}" type="pres">
      <dgm:prSet presAssocID="{13E7417E-EF01-4207-90B1-F036DFB5A4C0}" presName="FourNodes_1_text" presStyleLbl="node1" presStyleIdx="3" presStyleCnt="4">
        <dgm:presLayoutVars>
          <dgm:bulletEnabled val="1"/>
        </dgm:presLayoutVars>
      </dgm:prSet>
      <dgm:spPr/>
    </dgm:pt>
    <dgm:pt modelId="{57E6AB18-1E2A-DF48-9B78-893680303123}" type="pres">
      <dgm:prSet presAssocID="{13E7417E-EF01-4207-90B1-F036DFB5A4C0}" presName="FourNodes_2_text" presStyleLbl="node1" presStyleIdx="3" presStyleCnt="4">
        <dgm:presLayoutVars>
          <dgm:bulletEnabled val="1"/>
        </dgm:presLayoutVars>
      </dgm:prSet>
      <dgm:spPr/>
    </dgm:pt>
    <dgm:pt modelId="{927A404C-990E-AF4F-985B-BF395FA0CC13}" type="pres">
      <dgm:prSet presAssocID="{13E7417E-EF01-4207-90B1-F036DFB5A4C0}" presName="FourNodes_3_text" presStyleLbl="node1" presStyleIdx="3" presStyleCnt="4">
        <dgm:presLayoutVars>
          <dgm:bulletEnabled val="1"/>
        </dgm:presLayoutVars>
      </dgm:prSet>
      <dgm:spPr/>
    </dgm:pt>
    <dgm:pt modelId="{617D23BA-7575-B440-80A3-C8313AED6BEC}" type="pres">
      <dgm:prSet presAssocID="{13E7417E-EF01-4207-90B1-F036DFB5A4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FEC32C-4547-EC42-BD05-862A96B7872A}" type="presOf" srcId="{A648110A-4615-46A9-BC8D-37A7D1D84DA1}" destId="{1A22BCA0-E92F-E04B-A265-9FE55CF08D15}" srcOrd="0" destOrd="0" presId="urn:microsoft.com/office/officeart/2005/8/layout/vProcess5"/>
    <dgm:cxn modelId="{8736A231-3CE5-4A73-80E2-8E93B4F136C4}" srcId="{13E7417E-EF01-4207-90B1-F036DFB5A4C0}" destId="{AF42E901-9479-4ACA-94DE-5A35977AB43B}" srcOrd="3" destOrd="0" parTransId="{BBAB1E33-D5DC-45B7-9EFC-08C5B0ACEF5C}" sibTransId="{C0C0D415-A31F-4DDE-956A-FE92FAA8644B}"/>
    <dgm:cxn modelId="{E35E6A33-4975-4543-8014-3F92A6281D71}" type="presOf" srcId="{77BD9949-C382-462D-91C0-4D880D15106E}" destId="{87D5D994-26E8-FF48-BB72-DF8A312E93F0}" srcOrd="0" destOrd="0" presId="urn:microsoft.com/office/officeart/2005/8/layout/vProcess5"/>
    <dgm:cxn modelId="{0BCD553F-EA0A-744C-9F62-12A94C1EE28D}" type="presOf" srcId="{673508D3-C236-40B0-8335-A51370559503}" destId="{57E6AB18-1E2A-DF48-9B78-893680303123}" srcOrd="1" destOrd="0" presId="urn:microsoft.com/office/officeart/2005/8/layout/vProcess5"/>
    <dgm:cxn modelId="{52E7A867-8387-0E49-9A38-BDE0CAE2A047}" type="presOf" srcId="{C8283E5F-6355-4BC8-9D03-D0D4E214E185}" destId="{F39E2C86-E8CE-B148-AC83-41284861CFAA}" srcOrd="1" destOrd="0" presId="urn:microsoft.com/office/officeart/2005/8/layout/vProcess5"/>
    <dgm:cxn modelId="{999A1569-DFED-494E-9AF7-838E1820175E}" type="presOf" srcId="{B6FF0925-B34D-4302-B334-278078561F95}" destId="{DC48BCEA-991D-3A4E-8D32-DCB2F3CB6DCB}" srcOrd="0" destOrd="0" presId="urn:microsoft.com/office/officeart/2005/8/layout/vProcess5"/>
    <dgm:cxn modelId="{91039170-671D-B144-9AD3-0054793F00ED}" type="presOf" srcId="{AF42E901-9479-4ACA-94DE-5A35977AB43B}" destId="{617D23BA-7575-B440-80A3-C8313AED6BEC}" srcOrd="1" destOrd="0" presId="urn:microsoft.com/office/officeart/2005/8/layout/vProcess5"/>
    <dgm:cxn modelId="{6BDB47A3-ECA4-A74C-91F3-6B21E3C2006F}" type="presOf" srcId="{13E7417E-EF01-4207-90B1-F036DFB5A4C0}" destId="{CFCC5C4E-EDB8-EE44-BFFF-28568DA11245}" srcOrd="0" destOrd="0" presId="urn:microsoft.com/office/officeart/2005/8/layout/vProcess5"/>
    <dgm:cxn modelId="{F9602EAE-89F8-A64A-886B-3CB551B3F831}" type="presOf" srcId="{AF42E901-9479-4ACA-94DE-5A35977AB43B}" destId="{551DA3A0-B39F-9147-B320-7C550492DADB}" srcOrd="0" destOrd="0" presId="urn:microsoft.com/office/officeart/2005/8/layout/vProcess5"/>
    <dgm:cxn modelId="{C26CA8B4-99BF-8C46-BBC2-B514D0D3984E}" type="presOf" srcId="{E5485289-0C42-4C81-96B7-756346D216F7}" destId="{447E1CD0-D825-A345-A34D-A23E516A1E97}" srcOrd="0" destOrd="0" presId="urn:microsoft.com/office/officeart/2005/8/layout/vProcess5"/>
    <dgm:cxn modelId="{9EFD0AC1-867D-424D-B0D6-97C403D80299}" srcId="{13E7417E-EF01-4207-90B1-F036DFB5A4C0}" destId="{B6FF0925-B34D-4302-B334-278078561F95}" srcOrd="2" destOrd="0" parTransId="{22A946D5-DD54-46C4-A3E9-8621B3F0FBEA}" sibTransId="{A648110A-4615-46A9-BC8D-37A7D1D84DA1}"/>
    <dgm:cxn modelId="{0A092ECD-4FAA-4906-8BA4-EDC6D8C2CDFB}" srcId="{13E7417E-EF01-4207-90B1-F036DFB5A4C0}" destId="{C8283E5F-6355-4BC8-9D03-D0D4E214E185}" srcOrd="0" destOrd="0" parTransId="{C5F952DE-455B-4D1A-9078-025C940D0B1E}" sibTransId="{E5485289-0C42-4C81-96B7-756346D216F7}"/>
    <dgm:cxn modelId="{57F56EDE-7F57-864B-ACE9-6CE4886F3E30}" type="presOf" srcId="{C8283E5F-6355-4BC8-9D03-D0D4E214E185}" destId="{4C814BB5-DBA5-AB49-BB3E-CBF589303DD2}" srcOrd="0" destOrd="0" presId="urn:microsoft.com/office/officeart/2005/8/layout/vProcess5"/>
    <dgm:cxn modelId="{E6DF60F5-E60F-844A-A7AF-1D900540F292}" type="presOf" srcId="{B6FF0925-B34D-4302-B334-278078561F95}" destId="{927A404C-990E-AF4F-985B-BF395FA0CC13}" srcOrd="1" destOrd="0" presId="urn:microsoft.com/office/officeart/2005/8/layout/vProcess5"/>
    <dgm:cxn modelId="{35E0D6FF-F396-624D-AEE4-AFEAF6DE040F}" type="presOf" srcId="{673508D3-C236-40B0-8335-A51370559503}" destId="{3688FF1E-CE7F-B543-9389-877BF27BC1F3}" srcOrd="0" destOrd="0" presId="urn:microsoft.com/office/officeart/2005/8/layout/vProcess5"/>
    <dgm:cxn modelId="{FD2DF1FF-025D-4B39-8E00-2275B23F0542}" srcId="{13E7417E-EF01-4207-90B1-F036DFB5A4C0}" destId="{673508D3-C236-40B0-8335-A51370559503}" srcOrd="1" destOrd="0" parTransId="{8C61731F-D6DE-4EC7-BB2C-D39C22B8A107}" sibTransId="{77BD9949-C382-462D-91C0-4D880D15106E}"/>
    <dgm:cxn modelId="{29CA57B8-7601-2546-8AC4-8B1855B96090}" type="presParOf" srcId="{CFCC5C4E-EDB8-EE44-BFFF-28568DA11245}" destId="{1BDA5182-CAA0-DB4D-8505-BD447CC38548}" srcOrd="0" destOrd="0" presId="urn:microsoft.com/office/officeart/2005/8/layout/vProcess5"/>
    <dgm:cxn modelId="{3A0E5B62-1CB6-4F49-B5B3-919FDDB7F997}" type="presParOf" srcId="{CFCC5C4E-EDB8-EE44-BFFF-28568DA11245}" destId="{4C814BB5-DBA5-AB49-BB3E-CBF589303DD2}" srcOrd="1" destOrd="0" presId="urn:microsoft.com/office/officeart/2005/8/layout/vProcess5"/>
    <dgm:cxn modelId="{944174E3-1855-F74F-90C4-03E7EF54B0F0}" type="presParOf" srcId="{CFCC5C4E-EDB8-EE44-BFFF-28568DA11245}" destId="{3688FF1E-CE7F-B543-9389-877BF27BC1F3}" srcOrd="2" destOrd="0" presId="urn:microsoft.com/office/officeart/2005/8/layout/vProcess5"/>
    <dgm:cxn modelId="{61649255-6AB3-694F-8713-876FC1F2FF60}" type="presParOf" srcId="{CFCC5C4E-EDB8-EE44-BFFF-28568DA11245}" destId="{DC48BCEA-991D-3A4E-8D32-DCB2F3CB6DCB}" srcOrd="3" destOrd="0" presId="urn:microsoft.com/office/officeart/2005/8/layout/vProcess5"/>
    <dgm:cxn modelId="{C6AF5AA7-CAF0-BA4B-A672-2443185E6635}" type="presParOf" srcId="{CFCC5C4E-EDB8-EE44-BFFF-28568DA11245}" destId="{551DA3A0-B39F-9147-B320-7C550492DADB}" srcOrd="4" destOrd="0" presId="urn:microsoft.com/office/officeart/2005/8/layout/vProcess5"/>
    <dgm:cxn modelId="{51389C1F-DD24-A54F-83A1-D802B854B4FB}" type="presParOf" srcId="{CFCC5C4E-EDB8-EE44-BFFF-28568DA11245}" destId="{447E1CD0-D825-A345-A34D-A23E516A1E97}" srcOrd="5" destOrd="0" presId="urn:microsoft.com/office/officeart/2005/8/layout/vProcess5"/>
    <dgm:cxn modelId="{2EAEC08A-224C-1D44-8C62-75B3C02EBF06}" type="presParOf" srcId="{CFCC5C4E-EDB8-EE44-BFFF-28568DA11245}" destId="{87D5D994-26E8-FF48-BB72-DF8A312E93F0}" srcOrd="6" destOrd="0" presId="urn:microsoft.com/office/officeart/2005/8/layout/vProcess5"/>
    <dgm:cxn modelId="{7FA8E3AB-B736-774A-840A-3E7A1FF0E0BC}" type="presParOf" srcId="{CFCC5C4E-EDB8-EE44-BFFF-28568DA11245}" destId="{1A22BCA0-E92F-E04B-A265-9FE55CF08D15}" srcOrd="7" destOrd="0" presId="urn:microsoft.com/office/officeart/2005/8/layout/vProcess5"/>
    <dgm:cxn modelId="{4748A213-9D4C-0549-8DC3-AD5C65C05AF3}" type="presParOf" srcId="{CFCC5C4E-EDB8-EE44-BFFF-28568DA11245}" destId="{F39E2C86-E8CE-B148-AC83-41284861CFAA}" srcOrd="8" destOrd="0" presId="urn:microsoft.com/office/officeart/2005/8/layout/vProcess5"/>
    <dgm:cxn modelId="{E062D761-58E7-9746-9086-8134F11B1AA4}" type="presParOf" srcId="{CFCC5C4E-EDB8-EE44-BFFF-28568DA11245}" destId="{57E6AB18-1E2A-DF48-9B78-893680303123}" srcOrd="9" destOrd="0" presId="urn:microsoft.com/office/officeart/2005/8/layout/vProcess5"/>
    <dgm:cxn modelId="{9641B42E-F84C-2847-B006-4DD1EA343C6F}" type="presParOf" srcId="{CFCC5C4E-EDB8-EE44-BFFF-28568DA11245}" destId="{927A404C-990E-AF4F-985B-BF395FA0CC13}" srcOrd="10" destOrd="0" presId="urn:microsoft.com/office/officeart/2005/8/layout/vProcess5"/>
    <dgm:cxn modelId="{2B43F676-684D-5546-92EA-DF3EC13FED82}" type="presParOf" srcId="{CFCC5C4E-EDB8-EE44-BFFF-28568DA11245}" destId="{617D23BA-7575-B440-80A3-C8313AED6BE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89563-F663-44FA-BA85-8EDD547CDF5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CCAA7-C951-4AA7-BB27-EBA76649B7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Traditional apps</a:t>
          </a:r>
          <a:endParaRPr lang="en-US"/>
        </a:p>
      </dgm:t>
    </dgm:pt>
    <dgm:pt modelId="{B2DF0498-6A18-4204-8223-D00BF29AF598}" type="parTrans" cxnId="{C8D42805-BFF9-450D-B92A-2520D7ADD5BC}">
      <dgm:prSet/>
      <dgm:spPr/>
      <dgm:t>
        <a:bodyPr/>
        <a:lstStyle/>
        <a:p>
          <a:endParaRPr lang="en-US"/>
        </a:p>
      </dgm:t>
    </dgm:pt>
    <dgm:pt modelId="{B21C2AA0-B19A-42DF-8691-CFFAB7D9408F}" type="sibTrans" cxnId="{C8D42805-BFF9-450D-B92A-2520D7ADD5BC}">
      <dgm:prSet/>
      <dgm:spPr/>
      <dgm:t>
        <a:bodyPr/>
        <a:lstStyle/>
        <a:p>
          <a:endParaRPr lang="en-US"/>
        </a:p>
      </dgm:t>
    </dgm:pt>
    <dgm:pt modelId="{0AB2BB28-858B-4705-8D6A-B5A8A4A3A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at structured tasks (databases, forms, workflows)</a:t>
          </a:r>
        </a:p>
      </dgm:t>
    </dgm:pt>
    <dgm:pt modelId="{6379482A-7EDC-4A36-97A5-9BB3CB17F45F}" type="parTrans" cxnId="{6966E2F6-3D3F-471F-BBC9-C8595B2FE606}">
      <dgm:prSet/>
      <dgm:spPr/>
      <dgm:t>
        <a:bodyPr/>
        <a:lstStyle/>
        <a:p>
          <a:endParaRPr lang="en-US"/>
        </a:p>
      </dgm:t>
    </dgm:pt>
    <dgm:pt modelId="{3571C761-8B62-4237-BD8C-914BA7EA5E81}" type="sibTrans" cxnId="{6966E2F6-3D3F-471F-BBC9-C8595B2FE606}">
      <dgm:prSet/>
      <dgm:spPr/>
      <dgm:t>
        <a:bodyPr/>
        <a:lstStyle/>
        <a:p>
          <a:endParaRPr lang="en-US"/>
        </a:p>
      </dgm:t>
    </dgm:pt>
    <dgm:pt modelId="{5D1CBEE1-4449-4AEE-9920-03CD90EAE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Struggle with ambiguity, natural language, or messy data</a:t>
          </a:r>
        </a:p>
      </dgm:t>
    </dgm:pt>
    <dgm:pt modelId="{49E4456F-6384-491C-B285-9367C63D6C0F}" type="parTrans" cxnId="{2C3682A9-7639-429B-B373-09504367D1F1}">
      <dgm:prSet/>
      <dgm:spPr/>
      <dgm:t>
        <a:bodyPr/>
        <a:lstStyle/>
        <a:p>
          <a:endParaRPr lang="en-US"/>
        </a:p>
      </dgm:t>
    </dgm:pt>
    <dgm:pt modelId="{F03178DF-CA65-4972-A8EB-7B2C6B86C55E}" type="sibTrans" cxnId="{2C3682A9-7639-429B-B373-09504367D1F1}">
      <dgm:prSet/>
      <dgm:spPr/>
      <dgm:t>
        <a:bodyPr/>
        <a:lstStyle/>
        <a:p>
          <a:endParaRPr lang="en-US"/>
        </a:p>
      </dgm:t>
    </dgm:pt>
    <dgm:pt modelId="{0C5D0906-D595-4197-A632-392D725A12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AI-powered apps</a:t>
          </a:r>
          <a:endParaRPr lang="en-US"/>
        </a:p>
      </dgm:t>
    </dgm:pt>
    <dgm:pt modelId="{4B1671B1-0F23-469B-B351-8D61F6A3D6C8}" type="parTrans" cxnId="{D3A16278-B29C-4278-A363-38AE4C42E49E}">
      <dgm:prSet/>
      <dgm:spPr/>
      <dgm:t>
        <a:bodyPr/>
        <a:lstStyle/>
        <a:p>
          <a:endParaRPr lang="en-US"/>
        </a:p>
      </dgm:t>
    </dgm:pt>
    <dgm:pt modelId="{5067A5F8-D2E7-4F84-9106-A3ADAB5FF09D}" type="sibTrans" cxnId="{D3A16278-B29C-4278-A363-38AE4C42E49E}">
      <dgm:prSet/>
      <dgm:spPr/>
      <dgm:t>
        <a:bodyPr/>
        <a:lstStyle/>
        <a:p>
          <a:endParaRPr lang="en-US"/>
        </a:p>
      </dgm:t>
    </dgm:pt>
    <dgm:pt modelId="{02D4AA80-F5EA-47C2-A2D1-0AFFDC277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Understand unstructured inputs (emails, docs, chat, NL) – useful for extracting structured data from unstructured</a:t>
          </a:r>
        </a:p>
      </dgm:t>
    </dgm:pt>
    <dgm:pt modelId="{CD6A7AC0-12C9-49F9-9DCC-89A36E6717A3}" type="parTrans" cxnId="{96F86FC5-4446-439E-B847-24A9BC4D662C}">
      <dgm:prSet/>
      <dgm:spPr/>
      <dgm:t>
        <a:bodyPr/>
        <a:lstStyle/>
        <a:p>
          <a:endParaRPr lang="en-US"/>
        </a:p>
      </dgm:t>
    </dgm:pt>
    <dgm:pt modelId="{8821FDA8-4CC5-4CC4-A402-8DF96DAFD20A}" type="sibTrans" cxnId="{96F86FC5-4446-439E-B847-24A9BC4D662C}">
      <dgm:prSet/>
      <dgm:spPr/>
      <dgm:t>
        <a:bodyPr/>
        <a:lstStyle/>
        <a:p>
          <a:endParaRPr lang="en-US"/>
        </a:p>
      </dgm:t>
    </dgm:pt>
    <dgm:pt modelId="{DD87371F-CB9B-4A56-BEB6-5722F2DE0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Generate “original” content: summaries, explanations, suggestions</a:t>
          </a:r>
        </a:p>
      </dgm:t>
    </dgm:pt>
    <dgm:pt modelId="{A15EE7E1-3E4C-4F83-8EBE-41A52AD047B9}" type="parTrans" cxnId="{B6DDE428-58BE-4D8C-8EED-07E761665858}">
      <dgm:prSet/>
      <dgm:spPr/>
      <dgm:t>
        <a:bodyPr/>
        <a:lstStyle/>
        <a:p>
          <a:endParaRPr lang="en-US"/>
        </a:p>
      </dgm:t>
    </dgm:pt>
    <dgm:pt modelId="{88CE967C-6A93-4ABA-9BA2-DF3CFB270DAB}" type="sibTrans" cxnId="{B6DDE428-58BE-4D8C-8EED-07E761665858}">
      <dgm:prSet/>
      <dgm:spPr/>
      <dgm:t>
        <a:bodyPr/>
        <a:lstStyle/>
        <a:p>
          <a:endParaRPr lang="en-US"/>
        </a:p>
      </dgm:t>
    </dgm:pt>
    <dgm:pt modelId="{784CF0F1-39F3-444C-BF4A-39BB4753A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Reason across information: connect facts, infer intent</a:t>
          </a:r>
        </a:p>
      </dgm:t>
    </dgm:pt>
    <dgm:pt modelId="{8E5C6539-A788-4AE0-9E33-0D0FBE22D1B7}" type="parTrans" cxnId="{7D6B49FA-55F5-442F-83F2-25D37121302F}">
      <dgm:prSet/>
      <dgm:spPr/>
      <dgm:t>
        <a:bodyPr/>
        <a:lstStyle/>
        <a:p>
          <a:endParaRPr lang="en-US"/>
        </a:p>
      </dgm:t>
    </dgm:pt>
    <dgm:pt modelId="{6CFD931E-0FB5-49D3-8AE0-F1405394032B}" type="sibTrans" cxnId="{7D6B49FA-55F5-442F-83F2-25D37121302F}">
      <dgm:prSet/>
      <dgm:spPr/>
      <dgm:t>
        <a:bodyPr/>
        <a:lstStyle/>
        <a:p>
          <a:endParaRPr lang="en-US"/>
        </a:p>
      </dgm:t>
    </dgm:pt>
    <dgm:pt modelId="{31557DF6-FA63-422E-805E-F6728B680A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Why this matters for us</a:t>
          </a:r>
          <a:endParaRPr lang="en-US"/>
        </a:p>
      </dgm:t>
    </dgm:pt>
    <dgm:pt modelId="{BB952044-CD8B-4479-883E-3E2471CAC64C}" type="parTrans" cxnId="{12229A77-A783-44C3-BD83-2DCB1462A393}">
      <dgm:prSet/>
      <dgm:spPr/>
      <dgm:t>
        <a:bodyPr/>
        <a:lstStyle/>
        <a:p>
          <a:endParaRPr lang="en-US"/>
        </a:p>
      </dgm:t>
    </dgm:pt>
    <dgm:pt modelId="{F539863A-559F-438B-9E2B-811BC7D4FB60}" type="sibTrans" cxnId="{12229A77-A783-44C3-BD83-2DCB1462A393}">
      <dgm:prSet/>
      <dgm:spPr/>
      <dgm:t>
        <a:bodyPr/>
        <a:lstStyle/>
        <a:p>
          <a:endParaRPr lang="en-US"/>
        </a:p>
      </dgm:t>
    </dgm:pt>
    <dgm:pt modelId="{9F28B344-738A-4793-9280-A1C13732F2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repetitive knowledge work</a:t>
          </a:r>
        </a:p>
      </dgm:t>
    </dgm:pt>
    <dgm:pt modelId="{B6DF28A6-FC20-4EBF-AB65-7C4C1509BDAB}" type="parTrans" cxnId="{977D25BF-8AAB-41D1-B271-8BDB23C54CF3}">
      <dgm:prSet/>
      <dgm:spPr/>
      <dgm:t>
        <a:bodyPr/>
        <a:lstStyle/>
        <a:p>
          <a:endParaRPr lang="en-US"/>
        </a:p>
      </dgm:t>
    </dgm:pt>
    <dgm:pt modelId="{3B23BB75-0C85-4AD5-AD95-2E987BF8DAF6}" type="sibTrans" cxnId="{977D25BF-8AAB-41D1-B271-8BDB23C54CF3}">
      <dgm:prSet/>
      <dgm:spPr/>
      <dgm:t>
        <a:bodyPr/>
        <a:lstStyle/>
        <a:p>
          <a:endParaRPr lang="en-US"/>
        </a:p>
      </dgm:t>
    </dgm:pt>
    <dgm:pt modelId="{D4D3EDAA-FDD7-4181-ACD7-6F81DA1D5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natural, conversational interfaces</a:t>
          </a:r>
        </a:p>
      </dgm:t>
    </dgm:pt>
    <dgm:pt modelId="{1B40ABD3-59C1-4DB9-B650-6752968237D0}" type="parTrans" cxnId="{D50AED03-FB73-4F22-AA3B-1A541638ED83}">
      <dgm:prSet/>
      <dgm:spPr/>
      <dgm:t>
        <a:bodyPr/>
        <a:lstStyle/>
        <a:p>
          <a:endParaRPr lang="en-US"/>
        </a:p>
      </dgm:t>
    </dgm:pt>
    <dgm:pt modelId="{890E7C80-1912-427C-A1AC-6CE030D38DC5}" type="sibTrans" cxnId="{D50AED03-FB73-4F22-AA3B-1A541638ED83}">
      <dgm:prSet/>
      <dgm:spPr/>
      <dgm:t>
        <a:bodyPr/>
        <a:lstStyle/>
        <a:p>
          <a:endParaRPr lang="en-US"/>
        </a:p>
      </dgm:t>
    </dgm:pt>
    <dgm:pt modelId="{A1D9C820-74AA-4EC2-B6D7-8C0FB48AC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features quickly without hand-coding every case</a:t>
          </a:r>
        </a:p>
      </dgm:t>
    </dgm:pt>
    <dgm:pt modelId="{F9B9E8F1-5249-4F68-A505-47C4951FFA70}" type="parTrans" cxnId="{CAB7E1DD-CFD1-4F9A-A376-771E9515F4E8}">
      <dgm:prSet/>
      <dgm:spPr/>
      <dgm:t>
        <a:bodyPr/>
        <a:lstStyle/>
        <a:p>
          <a:endParaRPr lang="en-US"/>
        </a:p>
      </dgm:t>
    </dgm:pt>
    <dgm:pt modelId="{65D07188-1E80-40A5-8876-F83F6328F681}" type="sibTrans" cxnId="{CAB7E1DD-CFD1-4F9A-A376-771E9515F4E8}">
      <dgm:prSet/>
      <dgm:spPr/>
      <dgm:t>
        <a:bodyPr/>
        <a:lstStyle/>
        <a:p>
          <a:endParaRPr lang="en-US"/>
        </a:p>
      </dgm:t>
    </dgm:pt>
    <dgm:pt modelId="{0D993468-DD30-46D7-A053-6CA31A8F46D7}" type="pres">
      <dgm:prSet presAssocID="{42989563-F663-44FA-BA85-8EDD547CDF5E}" presName="root" presStyleCnt="0">
        <dgm:presLayoutVars>
          <dgm:dir/>
          <dgm:resizeHandles val="exact"/>
        </dgm:presLayoutVars>
      </dgm:prSet>
      <dgm:spPr/>
    </dgm:pt>
    <dgm:pt modelId="{2EDD4C5B-4F26-4257-8333-076F2DC03014}" type="pres">
      <dgm:prSet presAssocID="{1C9CCAA7-C951-4AA7-BB27-EBA76649B7C1}" presName="compNode" presStyleCnt="0"/>
      <dgm:spPr/>
    </dgm:pt>
    <dgm:pt modelId="{FB02A538-7D28-41C7-A067-4F852A1441BF}" type="pres">
      <dgm:prSet presAssocID="{1C9CCAA7-C951-4AA7-BB27-EBA76649B7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34D182-D0F6-4071-A24E-595B1E13A2C2}" type="pres">
      <dgm:prSet presAssocID="{1C9CCAA7-C951-4AA7-BB27-EBA76649B7C1}" presName="iconSpace" presStyleCnt="0"/>
      <dgm:spPr/>
    </dgm:pt>
    <dgm:pt modelId="{E01E075B-94B1-4479-A83F-CFD577FD5B4F}" type="pres">
      <dgm:prSet presAssocID="{1C9CCAA7-C951-4AA7-BB27-EBA76649B7C1}" presName="parTx" presStyleLbl="revTx" presStyleIdx="0" presStyleCnt="6">
        <dgm:presLayoutVars>
          <dgm:chMax val="0"/>
          <dgm:chPref val="0"/>
        </dgm:presLayoutVars>
      </dgm:prSet>
      <dgm:spPr/>
    </dgm:pt>
    <dgm:pt modelId="{64C4B9E3-CDAA-4FEB-930A-5659362C2C89}" type="pres">
      <dgm:prSet presAssocID="{1C9CCAA7-C951-4AA7-BB27-EBA76649B7C1}" presName="txSpace" presStyleCnt="0"/>
      <dgm:spPr/>
    </dgm:pt>
    <dgm:pt modelId="{AC5DC903-8A1C-47F4-97E9-A1FE40075F97}" type="pres">
      <dgm:prSet presAssocID="{1C9CCAA7-C951-4AA7-BB27-EBA76649B7C1}" presName="desTx" presStyleLbl="revTx" presStyleIdx="1" presStyleCnt="6">
        <dgm:presLayoutVars/>
      </dgm:prSet>
      <dgm:spPr/>
    </dgm:pt>
    <dgm:pt modelId="{94BC8B31-9211-426E-BA26-98CA08A00845}" type="pres">
      <dgm:prSet presAssocID="{B21C2AA0-B19A-42DF-8691-CFFAB7D9408F}" presName="sibTrans" presStyleCnt="0"/>
      <dgm:spPr/>
    </dgm:pt>
    <dgm:pt modelId="{4966B405-73C7-499A-920C-B3E3B9D5645B}" type="pres">
      <dgm:prSet presAssocID="{0C5D0906-D595-4197-A632-392D725A12C1}" presName="compNode" presStyleCnt="0"/>
      <dgm:spPr/>
    </dgm:pt>
    <dgm:pt modelId="{B0E77BB2-11C1-4EB2-8AB0-F7A28820A51B}" type="pres">
      <dgm:prSet presAssocID="{0C5D0906-D595-4197-A632-392D725A12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4E54BD6-D24D-407D-B2C3-F87F7A44C004}" type="pres">
      <dgm:prSet presAssocID="{0C5D0906-D595-4197-A632-392D725A12C1}" presName="iconSpace" presStyleCnt="0"/>
      <dgm:spPr/>
    </dgm:pt>
    <dgm:pt modelId="{B01B786A-6632-4407-9B5C-3CD6469857AC}" type="pres">
      <dgm:prSet presAssocID="{0C5D0906-D595-4197-A632-392D725A12C1}" presName="parTx" presStyleLbl="revTx" presStyleIdx="2" presStyleCnt="6">
        <dgm:presLayoutVars>
          <dgm:chMax val="0"/>
          <dgm:chPref val="0"/>
        </dgm:presLayoutVars>
      </dgm:prSet>
      <dgm:spPr/>
    </dgm:pt>
    <dgm:pt modelId="{1B1AA21B-F971-4937-820F-6F8DA0AC5FDC}" type="pres">
      <dgm:prSet presAssocID="{0C5D0906-D595-4197-A632-392D725A12C1}" presName="txSpace" presStyleCnt="0"/>
      <dgm:spPr/>
    </dgm:pt>
    <dgm:pt modelId="{8BE6151D-11E5-4989-9C2A-99085E134255}" type="pres">
      <dgm:prSet presAssocID="{0C5D0906-D595-4197-A632-392D725A12C1}" presName="desTx" presStyleLbl="revTx" presStyleIdx="3" presStyleCnt="6">
        <dgm:presLayoutVars/>
      </dgm:prSet>
      <dgm:spPr/>
    </dgm:pt>
    <dgm:pt modelId="{0EC940A9-32B2-42A1-A782-B81ABF9C7F7E}" type="pres">
      <dgm:prSet presAssocID="{5067A5F8-D2E7-4F84-9106-A3ADAB5FF09D}" presName="sibTrans" presStyleCnt="0"/>
      <dgm:spPr/>
    </dgm:pt>
    <dgm:pt modelId="{73FD71E8-776C-4149-AD31-977BCD1FC0C8}" type="pres">
      <dgm:prSet presAssocID="{31557DF6-FA63-422E-805E-F6728B680A3A}" presName="compNode" presStyleCnt="0"/>
      <dgm:spPr/>
    </dgm:pt>
    <dgm:pt modelId="{29B4A2F6-1184-44EA-969B-42594DE50E4B}" type="pres">
      <dgm:prSet presAssocID="{31557DF6-FA63-422E-805E-F6728B680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4DD7D6-DAA2-4A2E-800D-C58F0BEE6E4E}" type="pres">
      <dgm:prSet presAssocID="{31557DF6-FA63-422E-805E-F6728B680A3A}" presName="iconSpace" presStyleCnt="0"/>
      <dgm:spPr/>
    </dgm:pt>
    <dgm:pt modelId="{E6F941E9-33D2-40D7-8558-996BE9299C22}" type="pres">
      <dgm:prSet presAssocID="{31557DF6-FA63-422E-805E-F6728B680A3A}" presName="parTx" presStyleLbl="revTx" presStyleIdx="4" presStyleCnt="6">
        <dgm:presLayoutVars>
          <dgm:chMax val="0"/>
          <dgm:chPref val="0"/>
        </dgm:presLayoutVars>
      </dgm:prSet>
      <dgm:spPr/>
    </dgm:pt>
    <dgm:pt modelId="{A39BF780-772F-467E-8A6E-3973BC9261C4}" type="pres">
      <dgm:prSet presAssocID="{31557DF6-FA63-422E-805E-F6728B680A3A}" presName="txSpace" presStyleCnt="0"/>
      <dgm:spPr/>
    </dgm:pt>
    <dgm:pt modelId="{968DD46C-3B1A-4F31-B2F5-B634DC40873A}" type="pres">
      <dgm:prSet presAssocID="{31557DF6-FA63-422E-805E-F6728B680A3A}" presName="desTx" presStyleLbl="revTx" presStyleIdx="5" presStyleCnt="6">
        <dgm:presLayoutVars/>
      </dgm:prSet>
      <dgm:spPr/>
    </dgm:pt>
  </dgm:ptLst>
  <dgm:cxnLst>
    <dgm:cxn modelId="{D50AED03-FB73-4F22-AA3B-1A541638ED83}" srcId="{31557DF6-FA63-422E-805E-F6728B680A3A}" destId="{D4D3EDAA-FDD7-4181-ACD7-6F81DA1D531E}" srcOrd="1" destOrd="0" parTransId="{1B40ABD3-59C1-4DB9-B650-6752968237D0}" sibTransId="{890E7C80-1912-427C-A1AC-6CE030D38DC5}"/>
    <dgm:cxn modelId="{C8D42805-BFF9-450D-B92A-2520D7ADD5BC}" srcId="{42989563-F663-44FA-BA85-8EDD547CDF5E}" destId="{1C9CCAA7-C951-4AA7-BB27-EBA76649B7C1}" srcOrd="0" destOrd="0" parTransId="{B2DF0498-6A18-4204-8223-D00BF29AF598}" sibTransId="{B21C2AA0-B19A-42DF-8691-CFFAB7D9408F}"/>
    <dgm:cxn modelId="{B8DA3516-E4C4-48B9-A651-CC038792F8C5}" type="presOf" srcId="{31557DF6-FA63-422E-805E-F6728B680A3A}" destId="{E6F941E9-33D2-40D7-8558-996BE9299C22}" srcOrd="0" destOrd="0" presId="urn:microsoft.com/office/officeart/2018/5/layout/CenteredIconLabelDescriptionList"/>
    <dgm:cxn modelId="{B6DDE428-58BE-4D8C-8EED-07E761665858}" srcId="{0C5D0906-D595-4197-A632-392D725A12C1}" destId="{DD87371F-CB9B-4A56-BEB6-5722F2DE0EBD}" srcOrd="1" destOrd="0" parTransId="{A15EE7E1-3E4C-4F83-8EBE-41A52AD047B9}" sibTransId="{88CE967C-6A93-4ABA-9BA2-DF3CFB270DAB}"/>
    <dgm:cxn modelId="{EEA6412E-6F71-4CB3-9980-F39B3C491911}" type="presOf" srcId="{DD87371F-CB9B-4A56-BEB6-5722F2DE0EBD}" destId="{8BE6151D-11E5-4989-9C2A-99085E134255}" srcOrd="0" destOrd="1" presId="urn:microsoft.com/office/officeart/2018/5/layout/CenteredIconLabelDescriptionList"/>
    <dgm:cxn modelId="{87D79A30-79B8-495E-8F82-5C7C5C2EDCB5}" type="presOf" srcId="{5D1CBEE1-4449-4AEE-9920-03CD90EAE36A}" destId="{AC5DC903-8A1C-47F4-97E9-A1FE40075F97}" srcOrd="0" destOrd="1" presId="urn:microsoft.com/office/officeart/2018/5/layout/CenteredIconLabelDescriptionList"/>
    <dgm:cxn modelId="{3C469B4C-D180-4329-9814-A0D0262A28ED}" type="presOf" srcId="{D4D3EDAA-FDD7-4181-ACD7-6F81DA1D531E}" destId="{968DD46C-3B1A-4F31-B2F5-B634DC40873A}" srcOrd="0" destOrd="1" presId="urn:microsoft.com/office/officeart/2018/5/layout/CenteredIconLabelDescriptionList"/>
    <dgm:cxn modelId="{0469CA6E-C89B-40D2-B76F-FBCC6BCB0F52}" type="presOf" srcId="{02D4AA80-F5EA-47C2-A2D1-0AFFDC27712B}" destId="{8BE6151D-11E5-4989-9C2A-99085E134255}" srcOrd="0" destOrd="0" presId="urn:microsoft.com/office/officeart/2018/5/layout/CenteredIconLabelDescriptionList"/>
    <dgm:cxn modelId="{12229A77-A783-44C3-BD83-2DCB1462A393}" srcId="{42989563-F663-44FA-BA85-8EDD547CDF5E}" destId="{31557DF6-FA63-422E-805E-F6728B680A3A}" srcOrd="2" destOrd="0" parTransId="{BB952044-CD8B-4479-883E-3E2471CAC64C}" sibTransId="{F539863A-559F-438B-9E2B-811BC7D4FB60}"/>
    <dgm:cxn modelId="{D3A16278-B29C-4278-A363-38AE4C42E49E}" srcId="{42989563-F663-44FA-BA85-8EDD547CDF5E}" destId="{0C5D0906-D595-4197-A632-392D725A12C1}" srcOrd="1" destOrd="0" parTransId="{4B1671B1-0F23-469B-B351-8D61F6A3D6C8}" sibTransId="{5067A5F8-D2E7-4F84-9106-A3ADAB5FF09D}"/>
    <dgm:cxn modelId="{12F3EF86-82D8-46DE-9CB9-B69BB9FEDA89}" type="presOf" srcId="{42989563-F663-44FA-BA85-8EDD547CDF5E}" destId="{0D993468-DD30-46D7-A053-6CA31A8F46D7}" srcOrd="0" destOrd="0" presId="urn:microsoft.com/office/officeart/2018/5/layout/CenteredIconLabelDescriptionList"/>
    <dgm:cxn modelId="{2C3682A9-7639-429B-B373-09504367D1F1}" srcId="{1C9CCAA7-C951-4AA7-BB27-EBA76649B7C1}" destId="{5D1CBEE1-4449-4AEE-9920-03CD90EAE36A}" srcOrd="1" destOrd="0" parTransId="{49E4456F-6384-491C-B285-9367C63D6C0F}" sibTransId="{F03178DF-CA65-4972-A8EB-7B2C6B86C55E}"/>
    <dgm:cxn modelId="{F8E5D2BC-C1C0-494E-B8E9-096EFA098BC6}" type="presOf" srcId="{1C9CCAA7-C951-4AA7-BB27-EBA76649B7C1}" destId="{E01E075B-94B1-4479-A83F-CFD577FD5B4F}" srcOrd="0" destOrd="0" presId="urn:microsoft.com/office/officeart/2018/5/layout/CenteredIconLabelDescriptionList"/>
    <dgm:cxn modelId="{58FE5ABE-D91D-4985-95E9-CB381DAA9C35}" type="presOf" srcId="{A1D9C820-74AA-4EC2-B6D7-8C0FB48AC5FB}" destId="{968DD46C-3B1A-4F31-B2F5-B634DC40873A}" srcOrd="0" destOrd="2" presId="urn:microsoft.com/office/officeart/2018/5/layout/CenteredIconLabelDescriptionList"/>
    <dgm:cxn modelId="{977D25BF-8AAB-41D1-B271-8BDB23C54CF3}" srcId="{31557DF6-FA63-422E-805E-F6728B680A3A}" destId="{9F28B344-738A-4793-9280-A1C13732F2F3}" srcOrd="0" destOrd="0" parTransId="{B6DF28A6-FC20-4EBF-AB65-7C4C1509BDAB}" sibTransId="{3B23BB75-0C85-4AD5-AD95-2E987BF8DAF6}"/>
    <dgm:cxn modelId="{1660C8C4-3B3F-498F-9707-A9487B291B0E}" type="presOf" srcId="{784CF0F1-39F3-444C-BF4A-39BB4753A65A}" destId="{8BE6151D-11E5-4989-9C2A-99085E134255}" srcOrd="0" destOrd="2" presId="urn:microsoft.com/office/officeart/2018/5/layout/CenteredIconLabelDescriptionList"/>
    <dgm:cxn modelId="{96F86FC5-4446-439E-B847-24A9BC4D662C}" srcId="{0C5D0906-D595-4197-A632-392D725A12C1}" destId="{02D4AA80-F5EA-47C2-A2D1-0AFFDC27712B}" srcOrd="0" destOrd="0" parTransId="{CD6A7AC0-12C9-49F9-9DCC-89A36E6717A3}" sibTransId="{8821FDA8-4CC5-4CC4-A402-8DF96DAFD20A}"/>
    <dgm:cxn modelId="{DBD7D3CB-E19A-4830-BD61-55173A92E322}" type="presOf" srcId="{9F28B344-738A-4793-9280-A1C13732F2F3}" destId="{968DD46C-3B1A-4F31-B2F5-B634DC40873A}" srcOrd="0" destOrd="0" presId="urn:microsoft.com/office/officeart/2018/5/layout/CenteredIconLabelDescriptionList"/>
    <dgm:cxn modelId="{CAB7E1DD-CFD1-4F9A-A376-771E9515F4E8}" srcId="{31557DF6-FA63-422E-805E-F6728B680A3A}" destId="{A1D9C820-74AA-4EC2-B6D7-8C0FB48AC5FB}" srcOrd="2" destOrd="0" parTransId="{F9B9E8F1-5249-4F68-A505-47C4951FFA70}" sibTransId="{65D07188-1E80-40A5-8876-F83F6328F681}"/>
    <dgm:cxn modelId="{B14925DE-8A6B-48EF-A2E4-1BC413CDD62F}" type="presOf" srcId="{0C5D0906-D595-4197-A632-392D725A12C1}" destId="{B01B786A-6632-4407-9B5C-3CD6469857AC}" srcOrd="0" destOrd="0" presId="urn:microsoft.com/office/officeart/2018/5/layout/CenteredIconLabelDescriptionList"/>
    <dgm:cxn modelId="{8D5211EA-B839-4193-B68F-DCF34312C32E}" type="presOf" srcId="{0AB2BB28-858B-4705-8D6A-B5A8A4A3A093}" destId="{AC5DC903-8A1C-47F4-97E9-A1FE40075F97}" srcOrd="0" destOrd="0" presId="urn:microsoft.com/office/officeart/2018/5/layout/CenteredIconLabelDescriptionList"/>
    <dgm:cxn modelId="{6966E2F6-3D3F-471F-BBC9-C8595B2FE606}" srcId="{1C9CCAA7-C951-4AA7-BB27-EBA76649B7C1}" destId="{0AB2BB28-858B-4705-8D6A-B5A8A4A3A093}" srcOrd="0" destOrd="0" parTransId="{6379482A-7EDC-4A36-97A5-9BB3CB17F45F}" sibTransId="{3571C761-8B62-4237-BD8C-914BA7EA5E81}"/>
    <dgm:cxn modelId="{7D6B49FA-55F5-442F-83F2-25D37121302F}" srcId="{0C5D0906-D595-4197-A632-392D725A12C1}" destId="{784CF0F1-39F3-444C-BF4A-39BB4753A65A}" srcOrd="2" destOrd="0" parTransId="{8E5C6539-A788-4AE0-9E33-0D0FBE22D1B7}" sibTransId="{6CFD931E-0FB5-49D3-8AE0-F1405394032B}"/>
    <dgm:cxn modelId="{DFB6DD11-3618-437F-9FEB-66BC6DB17E13}" type="presParOf" srcId="{0D993468-DD30-46D7-A053-6CA31A8F46D7}" destId="{2EDD4C5B-4F26-4257-8333-076F2DC03014}" srcOrd="0" destOrd="0" presId="urn:microsoft.com/office/officeart/2018/5/layout/CenteredIconLabelDescriptionList"/>
    <dgm:cxn modelId="{F3C1979B-5DDE-49FB-9719-5D7BFDE4FD74}" type="presParOf" srcId="{2EDD4C5B-4F26-4257-8333-076F2DC03014}" destId="{FB02A538-7D28-41C7-A067-4F852A1441BF}" srcOrd="0" destOrd="0" presId="urn:microsoft.com/office/officeart/2018/5/layout/CenteredIconLabelDescriptionList"/>
    <dgm:cxn modelId="{E560C6BE-14AE-4E3F-B32A-28201C9009DA}" type="presParOf" srcId="{2EDD4C5B-4F26-4257-8333-076F2DC03014}" destId="{3C34D182-D0F6-4071-A24E-595B1E13A2C2}" srcOrd="1" destOrd="0" presId="urn:microsoft.com/office/officeart/2018/5/layout/CenteredIconLabelDescriptionList"/>
    <dgm:cxn modelId="{28F69BBA-2968-4E3D-A33E-B3B222FBF81B}" type="presParOf" srcId="{2EDD4C5B-4F26-4257-8333-076F2DC03014}" destId="{E01E075B-94B1-4479-A83F-CFD577FD5B4F}" srcOrd="2" destOrd="0" presId="urn:microsoft.com/office/officeart/2018/5/layout/CenteredIconLabelDescriptionList"/>
    <dgm:cxn modelId="{BEFDB0BC-F2AF-401B-A6A5-B4418BBE106C}" type="presParOf" srcId="{2EDD4C5B-4F26-4257-8333-076F2DC03014}" destId="{64C4B9E3-CDAA-4FEB-930A-5659362C2C89}" srcOrd="3" destOrd="0" presId="urn:microsoft.com/office/officeart/2018/5/layout/CenteredIconLabelDescriptionList"/>
    <dgm:cxn modelId="{8992CBA9-E511-4A6B-B1E8-7E11AB036413}" type="presParOf" srcId="{2EDD4C5B-4F26-4257-8333-076F2DC03014}" destId="{AC5DC903-8A1C-47F4-97E9-A1FE40075F97}" srcOrd="4" destOrd="0" presId="urn:microsoft.com/office/officeart/2018/5/layout/CenteredIconLabelDescriptionList"/>
    <dgm:cxn modelId="{6106A338-C1AF-4AD5-AEE0-A9E8D8C17A50}" type="presParOf" srcId="{0D993468-DD30-46D7-A053-6CA31A8F46D7}" destId="{94BC8B31-9211-426E-BA26-98CA08A00845}" srcOrd="1" destOrd="0" presId="urn:microsoft.com/office/officeart/2018/5/layout/CenteredIconLabelDescriptionList"/>
    <dgm:cxn modelId="{E0FDF4AF-ADA1-4A7A-A1B5-E981B4DDC0DE}" type="presParOf" srcId="{0D993468-DD30-46D7-A053-6CA31A8F46D7}" destId="{4966B405-73C7-499A-920C-B3E3B9D5645B}" srcOrd="2" destOrd="0" presId="urn:microsoft.com/office/officeart/2018/5/layout/CenteredIconLabelDescriptionList"/>
    <dgm:cxn modelId="{F2A4F94E-2444-4833-B2E5-3C7E89777E30}" type="presParOf" srcId="{4966B405-73C7-499A-920C-B3E3B9D5645B}" destId="{B0E77BB2-11C1-4EB2-8AB0-F7A28820A51B}" srcOrd="0" destOrd="0" presId="urn:microsoft.com/office/officeart/2018/5/layout/CenteredIconLabelDescriptionList"/>
    <dgm:cxn modelId="{2371EB07-EADB-42EF-AF56-74D0D0347983}" type="presParOf" srcId="{4966B405-73C7-499A-920C-B3E3B9D5645B}" destId="{44E54BD6-D24D-407D-B2C3-F87F7A44C004}" srcOrd="1" destOrd="0" presId="urn:microsoft.com/office/officeart/2018/5/layout/CenteredIconLabelDescriptionList"/>
    <dgm:cxn modelId="{21E4AA48-4768-4076-9B73-7922CF0FBA9D}" type="presParOf" srcId="{4966B405-73C7-499A-920C-B3E3B9D5645B}" destId="{B01B786A-6632-4407-9B5C-3CD6469857AC}" srcOrd="2" destOrd="0" presId="urn:microsoft.com/office/officeart/2018/5/layout/CenteredIconLabelDescriptionList"/>
    <dgm:cxn modelId="{E56FD391-6484-4605-BF8A-9FF804DD3B7A}" type="presParOf" srcId="{4966B405-73C7-499A-920C-B3E3B9D5645B}" destId="{1B1AA21B-F971-4937-820F-6F8DA0AC5FDC}" srcOrd="3" destOrd="0" presId="urn:microsoft.com/office/officeart/2018/5/layout/CenteredIconLabelDescriptionList"/>
    <dgm:cxn modelId="{295A4F4A-25D9-420D-AF2A-0A6E027CFAF0}" type="presParOf" srcId="{4966B405-73C7-499A-920C-B3E3B9D5645B}" destId="{8BE6151D-11E5-4989-9C2A-99085E134255}" srcOrd="4" destOrd="0" presId="urn:microsoft.com/office/officeart/2018/5/layout/CenteredIconLabelDescriptionList"/>
    <dgm:cxn modelId="{4E1D36DA-A7BC-42BB-80C8-879A9FC986A7}" type="presParOf" srcId="{0D993468-DD30-46D7-A053-6CA31A8F46D7}" destId="{0EC940A9-32B2-42A1-A782-B81ABF9C7F7E}" srcOrd="3" destOrd="0" presId="urn:microsoft.com/office/officeart/2018/5/layout/CenteredIconLabelDescriptionList"/>
    <dgm:cxn modelId="{43CB086B-D6F6-4BC6-A01D-71D0A2C6E595}" type="presParOf" srcId="{0D993468-DD30-46D7-A053-6CA31A8F46D7}" destId="{73FD71E8-776C-4149-AD31-977BCD1FC0C8}" srcOrd="4" destOrd="0" presId="urn:microsoft.com/office/officeart/2018/5/layout/CenteredIconLabelDescriptionList"/>
    <dgm:cxn modelId="{0F9496E1-2897-4FD1-89A6-6D443F5B7532}" type="presParOf" srcId="{73FD71E8-776C-4149-AD31-977BCD1FC0C8}" destId="{29B4A2F6-1184-44EA-969B-42594DE50E4B}" srcOrd="0" destOrd="0" presId="urn:microsoft.com/office/officeart/2018/5/layout/CenteredIconLabelDescriptionList"/>
    <dgm:cxn modelId="{D71C7193-574A-431C-AA0D-8D5B4105D1C9}" type="presParOf" srcId="{73FD71E8-776C-4149-AD31-977BCD1FC0C8}" destId="{D84DD7D6-DAA2-4A2E-800D-C58F0BEE6E4E}" srcOrd="1" destOrd="0" presId="urn:microsoft.com/office/officeart/2018/5/layout/CenteredIconLabelDescriptionList"/>
    <dgm:cxn modelId="{C0371AEB-5C79-439E-B11C-F0524C8DD456}" type="presParOf" srcId="{73FD71E8-776C-4149-AD31-977BCD1FC0C8}" destId="{E6F941E9-33D2-40D7-8558-996BE9299C22}" srcOrd="2" destOrd="0" presId="urn:microsoft.com/office/officeart/2018/5/layout/CenteredIconLabelDescriptionList"/>
    <dgm:cxn modelId="{0F6A4729-BDD0-4679-8186-4CB61F45B4AF}" type="presParOf" srcId="{73FD71E8-776C-4149-AD31-977BCD1FC0C8}" destId="{A39BF780-772F-467E-8A6E-3973BC9261C4}" srcOrd="3" destOrd="0" presId="urn:microsoft.com/office/officeart/2018/5/layout/CenteredIconLabelDescriptionList"/>
    <dgm:cxn modelId="{D1EAC6DE-4840-4AEE-9DF5-E9EF86B075C0}" type="presParOf" srcId="{73FD71E8-776C-4149-AD31-977BCD1FC0C8}" destId="{968DD46C-3B1A-4F31-B2F5-B634DC4087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C0DF9-A63F-4243-B5AF-BB015C6CEE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64BBEF-875F-493F-BF9D-5A7DED2FC1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Rule-based Systems (1950s–1980s)</a:t>
          </a:r>
          <a:endParaRPr lang="en-US"/>
        </a:p>
      </dgm:t>
    </dgm:pt>
    <dgm:pt modelId="{9A650421-79B9-40F6-8ADD-BC5106D05075}" type="parTrans" cxnId="{F57A84DF-B1A3-481B-9F3B-048782A8BF29}">
      <dgm:prSet/>
      <dgm:spPr/>
      <dgm:t>
        <a:bodyPr/>
        <a:lstStyle/>
        <a:p>
          <a:endParaRPr lang="en-US"/>
        </a:p>
      </dgm:t>
    </dgm:pt>
    <dgm:pt modelId="{D3D44C00-BBEA-4C1C-AFDA-43BE8C721628}" type="sibTrans" cxnId="{F57A84DF-B1A3-481B-9F3B-048782A8BF29}">
      <dgm:prSet/>
      <dgm:spPr/>
      <dgm:t>
        <a:bodyPr/>
        <a:lstStyle/>
        <a:p>
          <a:endParaRPr lang="en-US"/>
        </a:p>
      </dgm:t>
    </dgm:pt>
    <dgm:pt modelId="{064BB175-0E74-4D3E-8120-C1C02A5DD5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Hand-crafted rules, expert systems</a:t>
          </a:r>
        </a:p>
      </dgm:t>
    </dgm:pt>
    <dgm:pt modelId="{541FAD41-7E70-421D-AEC2-D54227F3B0D6}" type="parTrans" cxnId="{69A39943-4185-4E8A-A6A4-AE25C59AF356}">
      <dgm:prSet/>
      <dgm:spPr/>
      <dgm:t>
        <a:bodyPr/>
        <a:lstStyle/>
        <a:p>
          <a:endParaRPr lang="en-US"/>
        </a:p>
      </dgm:t>
    </dgm:pt>
    <dgm:pt modelId="{A93E8FF6-29A7-46E5-AC6E-5070FE7CD904}" type="sibTrans" cxnId="{69A39943-4185-4E8A-A6A4-AE25C59AF356}">
      <dgm:prSet/>
      <dgm:spPr/>
      <dgm:t>
        <a:bodyPr/>
        <a:lstStyle/>
        <a:p>
          <a:endParaRPr lang="en-US"/>
        </a:p>
      </dgm:t>
    </dgm:pt>
    <dgm:pt modelId="{FB29708A-BE84-4089-A616-D725AF5822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Good for narrow, fully defined tasks</a:t>
          </a:r>
        </a:p>
      </dgm:t>
    </dgm:pt>
    <dgm:pt modelId="{D5ECF0DA-65DC-496E-B508-D88BBE564B81}" type="parTrans" cxnId="{A9D2BAF4-2AC8-451D-81F6-669A0E1CDE8A}">
      <dgm:prSet/>
      <dgm:spPr/>
      <dgm:t>
        <a:bodyPr/>
        <a:lstStyle/>
        <a:p>
          <a:endParaRPr lang="en-US"/>
        </a:p>
      </dgm:t>
    </dgm:pt>
    <dgm:pt modelId="{69428E5A-0C73-496B-9255-37A7E4A70376}" type="sibTrans" cxnId="{A9D2BAF4-2AC8-451D-81F6-669A0E1CDE8A}">
      <dgm:prSet/>
      <dgm:spPr/>
      <dgm:t>
        <a:bodyPr/>
        <a:lstStyle/>
        <a:p>
          <a:endParaRPr lang="en-US"/>
        </a:p>
      </dgm:t>
    </dgm:pt>
    <dgm:pt modelId="{0EDBA118-AEAC-4985-98A4-690EB571A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Traditional Machine Learning (1980s–2010s)</a:t>
          </a:r>
          <a:endParaRPr lang="en-US"/>
        </a:p>
      </dgm:t>
    </dgm:pt>
    <dgm:pt modelId="{F857F20E-7400-4076-9F99-9368A18E98B4}" type="parTrans" cxnId="{6D132CD4-772B-4AD4-9A5E-42ED3855252D}">
      <dgm:prSet/>
      <dgm:spPr/>
      <dgm:t>
        <a:bodyPr/>
        <a:lstStyle/>
        <a:p>
          <a:endParaRPr lang="en-US"/>
        </a:p>
      </dgm:t>
    </dgm:pt>
    <dgm:pt modelId="{D000F9B3-A91A-4951-A930-057839365256}" type="sibTrans" cxnId="{6D132CD4-772B-4AD4-9A5E-42ED3855252D}">
      <dgm:prSet/>
      <dgm:spPr/>
      <dgm:t>
        <a:bodyPr/>
        <a:lstStyle/>
        <a:p>
          <a:endParaRPr lang="en-US"/>
        </a:p>
      </dgm:t>
    </dgm:pt>
    <dgm:pt modelId="{1CD98503-A276-4DC9-82EB-C321F7C58F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Regression: predict a number</a:t>
          </a:r>
        </a:p>
      </dgm:t>
    </dgm:pt>
    <dgm:pt modelId="{7D1605B3-E292-4A22-8312-9FDE2F7A4FD4}" type="parTrans" cxnId="{B78841DE-03EB-4C5D-96B4-0B8106CAF0E9}">
      <dgm:prSet/>
      <dgm:spPr/>
      <dgm:t>
        <a:bodyPr/>
        <a:lstStyle/>
        <a:p>
          <a:endParaRPr lang="en-US"/>
        </a:p>
      </dgm:t>
    </dgm:pt>
    <dgm:pt modelId="{59B2B717-FAC8-4C40-9C54-3E4502E4FA1C}" type="sibTrans" cxnId="{B78841DE-03EB-4C5D-96B4-0B8106CAF0E9}">
      <dgm:prSet/>
      <dgm:spPr/>
      <dgm:t>
        <a:bodyPr/>
        <a:lstStyle/>
        <a:p>
          <a:endParaRPr lang="en-US"/>
        </a:p>
      </dgm:t>
    </dgm:pt>
    <dgm:pt modelId="{1D3BD09F-3EE7-475C-8D36-97A976D7DD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Classification: label something</a:t>
          </a:r>
        </a:p>
      </dgm:t>
    </dgm:pt>
    <dgm:pt modelId="{D37ED78C-1485-4B71-9940-534DFE743B45}" type="parTrans" cxnId="{1F468EA5-4F7F-4952-AC31-1D62E1756A10}">
      <dgm:prSet/>
      <dgm:spPr/>
      <dgm:t>
        <a:bodyPr/>
        <a:lstStyle/>
        <a:p>
          <a:endParaRPr lang="en-US"/>
        </a:p>
      </dgm:t>
    </dgm:pt>
    <dgm:pt modelId="{1F07BE35-48E8-4F12-ABA1-FF636177CE2C}" type="sibTrans" cxnId="{1F468EA5-4F7F-4952-AC31-1D62E1756A10}">
      <dgm:prSet/>
      <dgm:spPr/>
      <dgm:t>
        <a:bodyPr/>
        <a:lstStyle/>
        <a:p>
          <a:endParaRPr lang="en-US"/>
        </a:p>
      </dgm:t>
    </dgm:pt>
    <dgm:pt modelId="{67B2DCC5-D5E5-47CA-BF7E-D4B5420B4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Deep Learning (2010s)</a:t>
          </a:r>
          <a:endParaRPr lang="en-US"/>
        </a:p>
      </dgm:t>
    </dgm:pt>
    <dgm:pt modelId="{2EC819C8-1B97-4FF3-8ECE-6BC6FFAF79D8}" type="parTrans" cxnId="{AD72169D-DB0C-44BF-BA16-CDED3AD16BCB}">
      <dgm:prSet/>
      <dgm:spPr/>
      <dgm:t>
        <a:bodyPr/>
        <a:lstStyle/>
        <a:p>
          <a:endParaRPr lang="en-US"/>
        </a:p>
      </dgm:t>
    </dgm:pt>
    <dgm:pt modelId="{A0888A81-5ABB-4EB7-9D69-AD4EBFAA7ED7}" type="sibTrans" cxnId="{AD72169D-DB0C-44BF-BA16-CDED3AD16BCB}">
      <dgm:prSet/>
      <dgm:spPr/>
      <dgm:t>
        <a:bodyPr/>
        <a:lstStyle/>
        <a:p>
          <a:endParaRPr lang="en-US"/>
        </a:p>
      </dgm:t>
    </dgm:pt>
    <dgm:pt modelId="{D3F47E31-A59F-4D7D-B366-D27D6C95EA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CNNs → breakthroughs in vision (ImageNet, image recognition)</a:t>
          </a:r>
        </a:p>
      </dgm:t>
    </dgm:pt>
    <dgm:pt modelId="{B818E83E-A9B0-405D-BC22-58BD64D6276F}" type="parTrans" cxnId="{14DADE33-BF68-4042-8210-8214A768B045}">
      <dgm:prSet/>
      <dgm:spPr/>
      <dgm:t>
        <a:bodyPr/>
        <a:lstStyle/>
        <a:p>
          <a:endParaRPr lang="en-US"/>
        </a:p>
      </dgm:t>
    </dgm:pt>
    <dgm:pt modelId="{489076E7-9C26-4537-ABA8-914FBBF26F8D}" type="sibTrans" cxnId="{14DADE33-BF68-4042-8210-8214A768B045}">
      <dgm:prSet/>
      <dgm:spPr/>
      <dgm:t>
        <a:bodyPr/>
        <a:lstStyle/>
        <a:p>
          <a:endParaRPr lang="en-US"/>
        </a:p>
      </dgm:t>
    </dgm:pt>
    <dgm:pt modelId="{BA5D62F1-56AD-484F-BE7F-5B911D77B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RNNs / LSTMs → early NLP, speech recognition</a:t>
          </a:r>
        </a:p>
      </dgm:t>
    </dgm:pt>
    <dgm:pt modelId="{EE5B9BB4-9769-413B-A569-1D9EFCBD2776}" type="parTrans" cxnId="{CA798825-9263-44E5-9086-CDB6F60DA0A5}">
      <dgm:prSet/>
      <dgm:spPr/>
      <dgm:t>
        <a:bodyPr/>
        <a:lstStyle/>
        <a:p>
          <a:endParaRPr lang="en-US"/>
        </a:p>
      </dgm:t>
    </dgm:pt>
    <dgm:pt modelId="{5523A1DE-05AF-4503-84B2-65FB3FD18A77}" type="sibTrans" cxnId="{CA798825-9263-44E5-9086-CDB6F60DA0A5}">
      <dgm:prSet/>
      <dgm:spPr/>
      <dgm:t>
        <a:bodyPr/>
        <a:lstStyle/>
        <a:p>
          <a:endParaRPr lang="en-US"/>
        </a:p>
      </dgm:t>
    </dgm:pt>
    <dgm:pt modelId="{6B7840A5-9803-461E-8E9E-46EB53C97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Current Generative Architectures (2017–present)</a:t>
          </a:r>
          <a:endParaRPr lang="en-US"/>
        </a:p>
      </dgm:t>
    </dgm:pt>
    <dgm:pt modelId="{5119F3D2-36FB-45EF-8D50-C1FBF787AC3E}" type="parTrans" cxnId="{B3B13943-DB9E-4DEF-AD72-F9637BC29863}">
      <dgm:prSet/>
      <dgm:spPr/>
      <dgm:t>
        <a:bodyPr/>
        <a:lstStyle/>
        <a:p>
          <a:endParaRPr lang="en-US"/>
        </a:p>
      </dgm:t>
    </dgm:pt>
    <dgm:pt modelId="{B248E5A2-AE0B-4C6A-9F45-FFF831DB9B0E}" type="sibTrans" cxnId="{B3B13943-DB9E-4DEF-AD72-F9637BC29863}">
      <dgm:prSet/>
      <dgm:spPr/>
      <dgm:t>
        <a:bodyPr/>
        <a:lstStyle/>
        <a:p>
          <a:endParaRPr lang="en-US"/>
        </a:p>
      </dgm:t>
    </dgm:pt>
    <dgm:pt modelId="{5C73502F-1039-4B45-80E4-E632BD0024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Transformers</a:t>
          </a:r>
          <a:r>
            <a:rPr lang="en-US" dirty="0"/>
            <a:t> → sequence modeling, language, multimodal → LLMs (ChatGPT, </a:t>
          </a:r>
          <a:r>
            <a:rPr lang="en-US" dirty="0" err="1"/>
            <a:t>Groq</a:t>
          </a:r>
          <a:r>
            <a:rPr lang="en-US" dirty="0"/>
            <a:t>, etc.)</a:t>
          </a:r>
        </a:p>
      </dgm:t>
    </dgm:pt>
    <dgm:pt modelId="{E2F91DEC-A121-4F80-90AF-71D91E6F1D45}" type="parTrans" cxnId="{7203B8D6-6A05-4728-8FAB-142BF784589B}">
      <dgm:prSet/>
      <dgm:spPr/>
      <dgm:t>
        <a:bodyPr/>
        <a:lstStyle/>
        <a:p>
          <a:endParaRPr lang="en-US"/>
        </a:p>
      </dgm:t>
    </dgm:pt>
    <dgm:pt modelId="{B878D6B1-3F77-4181-BB7D-93436FEC2ED8}" type="sibTrans" cxnId="{7203B8D6-6A05-4728-8FAB-142BF784589B}">
      <dgm:prSet/>
      <dgm:spPr/>
      <dgm:t>
        <a:bodyPr/>
        <a:lstStyle/>
        <a:p>
          <a:endParaRPr lang="en-US"/>
        </a:p>
      </dgm:t>
    </dgm:pt>
    <dgm:pt modelId="{F591961D-B3C0-4F75-AD72-233BF13B8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Diffusion models</a:t>
          </a:r>
          <a:r>
            <a:rPr lang="en-US"/>
            <a:t> → generative media (images, audio, video) (Often built into current large models, eg. OpenAI generates images)</a:t>
          </a:r>
        </a:p>
      </dgm:t>
    </dgm:pt>
    <dgm:pt modelId="{8789ED8C-B8BD-44F0-A44D-AE57CED01F9C}" type="parTrans" cxnId="{65C3451D-D395-45C4-A321-0CFCEE2748ED}">
      <dgm:prSet/>
      <dgm:spPr/>
      <dgm:t>
        <a:bodyPr/>
        <a:lstStyle/>
        <a:p>
          <a:endParaRPr lang="en-US"/>
        </a:p>
      </dgm:t>
    </dgm:pt>
    <dgm:pt modelId="{D665A8AA-3083-46C2-9216-2D027A051427}" type="sibTrans" cxnId="{65C3451D-D395-45C4-A321-0CFCEE2748ED}">
      <dgm:prSet/>
      <dgm:spPr/>
      <dgm:t>
        <a:bodyPr/>
        <a:lstStyle/>
        <a:p>
          <a:endParaRPr lang="en-US"/>
        </a:p>
      </dgm:t>
    </dgm:pt>
    <dgm:pt modelId="{BD29E44B-FF68-4DE5-8858-5FDFA337C7E6}" type="pres">
      <dgm:prSet presAssocID="{586C0DF9-A63F-4243-B5AF-BB015C6CEE45}" presName="root" presStyleCnt="0">
        <dgm:presLayoutVars>
          <dgm:dir/>
          <dgm:resizeHandles val="exact"/>
        </dgm:presLayoutVars>
      </dgm:prSet>
      <dgm:spPr/>
    </dgm:pt>
    <dgm:pt modelId="{F2A21F61-D76C-4710-A7BB-D5D1CD7428EF}" type="pres">
      <dgm:prSet presAssocID="{E064BBEF-875F-493F-BF9D-5A7DED2FC1E0}" presName="compNode" presStyleCnt="0"/>
      <dgm:spPr/>
    </dgm:pt>
    <dgm:pt modelId="{8A3E0F00-8CB3-40A8-BFE9-963FD0A61295}" type="pres">
      <dgm:prSet presAssocID="{E064BBEF-875F-493F-BF9D-5A7DED2FC1E0}" presName="bgRect" presStyleLbl="bgShp" presStyleIdx="0" presStyleCnt="4"/>
      <dgm:spPr/>
    </dgm:pt>
    <dgm:pt modelId="{D59F0222-C1FB-42DE-BA88-C3CED8DB5740}" type="pres">
      <dgm:prSet presAssocID="{E064BBEF-875F-493F-BF9D-5A7DED2FC1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1F77004-2100-495D-8CB7-49FE5A33AEDD}" type="pres">
      <dgm:prSet presAssocID="{E064BBEF-875F-493F-BF9D-5A7DED2FC1E0}" presName="spaceRect" presStyleCnt="0"/>
      <dgm:spPr/>
    </dgm:pt>
    <dgm:pt modelId="{B575EA84-CB66-446A-9346-707CD5282C95}" type="pres">
      <dgm:prSet presAssocID="{E064BBEF-875F-493F-BF9D-5A7DED2FC1E0}" presName="parTx" presStyleLbl="revTx" presStyleIdx="0" presStyleCnt="8">
        <dgm:presLayoutVars>
          <dgm:chMax val="0"/>
          <dgm:chPref val="0"/>
        </dgm:presLayoutVars>
      </dgm:prSet>
      <dgm:spPr/>
    </dgm:pt>
    <dgm:pt modelId="{AEE5854C-CDC2-4DD2-8E2B-14EF1464B2EE}" type="pres">
      <dgm:prSet presAssocID="{E064BBEF-875F-493F-BF9D-5A7DED2FC1E0}" presName="desTx" presStyleLbl="revTx" presStyleIdx="1" presStyleCnt="8">
        <dgm:presLayoutVars/>
      </dgm:prSet>
      <dgm:spPr/>
    </dgm:pt>
    <dgm:pt modelId="{37EA4317-735C-44D2-8362-EC3732561731}" type="pres">
      <dgm:prSet presAssocID="{D3D44C00-BBEA-4C1C-AFDA-43BE8C721628}" presName="sibTrans" presStyleCnt="0"/>
      <dgm:spPr/>
    </dgm:pt>
    <dgm:pt modelId="{C19BE7D3-0777-425E-83C0-5E4D81F32D17}" type="pres">
      <dgm:prSet presAssocID="{0EDBA118-AEAC-4985-98A4-690EB571ADA8}" presName="compNode" presStyleCnt="0"/>
      <dgm:spPr/>
    </dgm:pt>
    <dgm:pt modelId="{C040CA4E-BDA8-4AD0-B51D-987AD92E124D}" type="pres">
      <dgm:prSet presAssocID="{0EDBA118-AEAC-4985-98A4-690EB571ADA8}" presName="bgRect" presStyleLbl="bgShp" presStyleIdx="1" presStyleCnt="4"/>
      <dgm:spPr/>
    </dgm:pt>
    <dgm:pt modelId="{A2131F16-D0C6-4F30-BE0B-D64DC1A4812E}" type="pres">
      <dgm:prSet presAssocID="{0EDBA118-AEAC-4985-98A4-690EB571AD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9811CF5-9894-424A-8E88-9B260AF2DF8A}" type="pres">
      <dgm:prSet presAssocID="{0EDBA118-AEAC-4985-98A4-690EB571ADA8}" presName="spaceRect" presStyleCnt="0"/>
      <dgm:spPr/>
    </dgm:pt>
    <dgm:pt modelId="{B3C7BC9B-003D-4A98-8206-F9B5F2593C22}" type="pres">
      <dgm:prSet presAssocID="{0EDBA118-AEAC-4985-98A4-690EB571ADA8}" presName="parTx" presStyleLbl="revTx" presStyleIdx="2" presStyleCnt="8">
        <dgm:presLayoutVars>
          <dgm:chMax val="0"/>
          <dgm:chPref val="0"/>
        </dgm:presLayoutVars>
      </dgm:prSet>
      <dgm:spPr/>
    </dgm:pt>
    <dgm:pt modelId="{E616D174-18C5-462A-BE18-58D8191D5170}" type="pres">
      <dgm:prSet presAssocID="{0EDBA118-AEAC-4985-98A4-690EB571ADA8}" presName="desTx" presStyleLbl="revTx" presStyleIdx="3" presStyleCnt="8">
        <dgm:presLayoutVars/>
      </dgm:prSet>
      <dgm:spPr/>
    </dgm:pt>
    <dgm:pt modelId="{B33BC236-3AFE-4EB3-9651-903D4E5DCF93}" type="pres">
      <dgm:prSet presAssocID="{D000F9B3-A91A-4951-A930-057839365256}" presName="sibTrans" presStyleCnt="0"/>
      <dgm:spPr/>
    </dgm:pt>
    <dgm:pt modelId="{4FAB206C-73C7-4C42-9FB9-39F4B93F7CCA}" type="pres">
      <dgm:prSet presAssocID="{67B2DCC5-D5E5-47CA-BF7E-D4B5420B4FB0}" presName="compNode" presStyleCnt="0"/>
      <dgm:spPr/>
    </dgm:pt>
    <dgm:pt modelId="{74447AD3-17D9-4C9D-AC91-CC961126D4BD}" type="pres">
      <dgm:prSet presAssocID="{67B2DCC5-D5E5-47CA-BF7E-D4B5420B4FB0}" presName="bgRect" presStyleLbl="bgShp" presStyleIdx="2" presStyleCnt="4"/>
      <dgm:spPr/>
    </dgm:pt>
    <dgm:pt modelId="{13805534-4DBC-4688-9160-84F1129789A8}" type="pres">
      <dgm:prSet presAssocID="{67B2DCC5-D5E5-47CA-BF7E-D4B5420B4F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0467DB8-EA23-4A5F-A94C-88A25E8D72DB}" type="pres">
      <dgm:prSet presAssocID="{67B2DCC5-D5E5-47CA-BF7E-D4B5420B4FB0}" presName="spaceRect" presStyleCnt="0"/>
      <dgm:spPr/>
    </dgm:pt>
    <dgm:pt modelId="{1C79482F-2650-4C7F-9520-43B27D28D50D}" type="pres">
      <dgm:prSet presAssocID="{67B2DCC5-D5E5-47CA-BF7E-D4B5420B4FB0}" presName="parTx" presStyleLbl="revTx" presStyleIdx="4" presStyleCnt="8">
        <dgm:presLayoutVars>
          <dgm:chMax val="0"/>
          <dgm:chPref val="0"/>
        </dgm:presLayoutVars>
      </dgm:prSet>
      <dgm:spPr/>
    </dgm:pt>
    <dgm:pt modelId="{E993AE8D-5820-4544-B46C-E72866AC55D3}" type="pres">
      <dgm:prSet presAssocID="{67B2DCC5-D5E5-47CA-BF7E-D4B5420B4FB0}" presName="desTx" presStyleLbl="revTx" presStyleIdx="5" presStyleCnt="8">
        <dgm:presLayoutVars/>
      </dgm:prSet>
      <dgm:spPr/>
    </dgm:pt>
    <dgm:pt modelId="{0B224AEF-9333-44E9-AD2A-E1CD35698E52}" type="pres">
      <dgm:prSet presAssocID="{A0888A81-5ABB-4EB7-9D69-AD4EBFAA7ED7}" presName="sibTrans" presStyleCnt="0"/>
      <dgm:spPr/>
    </dgm:pt>
    <dgm:pt modelId="{C9706662-D7E5-455D-94CA-A50A067DF940}" type="pres">
      <dgm:prSet presAssocID="{6B7840A5-9803-461E-8E9E-46EB53C97882}" presName="compNode" presStyleCnt="0"/>
      <dgm:spPr/>
    </dgm:pt>
    <dgm:pt modelId="{9EA354C8-41A9-4E48-BAB6-1F304F8DE802}" type="pres">
      <dgm:prSet presAssocID="{6B7840A5-9803-461E-8E9E-46EB53C97882}" presName="bgRect" presStyleLbl="bgShp" presStyleIdx="3" presStyleCnt="4"/>
      <dgm:spPr/>
    </dgm:pt>
    <dgm:pt modelId="{8D70B170-21C7-41CC-BB11-DA8722B9BFB0}" type="pres">
      <dgm:prSet presAssocID="{6B7840A5-9803-461E-8E9E-46EB53C97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C8DC2A0B-9696-4176-B245-187C6669F6D2}" type="pres">
      <dgm:prSet presAssocID="{6B7840A5-9803-461E-8E9E-46EB53C97882}" presName="spaceRect" presStyleCnt="0"/>
      <dgm:spPr/>
    </dgm:pt>
    <dgm:pt modelId="{1C3B98A6-677D-4A17-B568-FF409AE77FD9}" type="pres">
      <dgm:prSet presAssocID="{6B7840A5-9803-461E-8E9E-46EB53C97882}" presName="parTx" presStyleLbl="revTx" presStyleIdx="6" presStyleCnt="8">
        <dgm:presLayoutVars>
          <dgm:chMax val="0"/>
          <dgm:chPref val="0"/>
        </dgm:presLayoutVars>
      </dgm:prSet>
      <dgm:spPr/>
    </dgm:pt>
    <dgm:pt modelId="{994AEED4-AD0A-4419-8988-A0353D97A963}" type="pres">
      <dgm:prSet presAssocID="{6B7840A5-9803-461E-8E9E-46EB53C97882}" presName="desTx" presStyleLbl="revTx" presStyleIdx="7" presStyleCnt="8">
        <dgm:presLayoutVars/>
      </dgm:prSet>
      <dgm:spPr/>
    </dgm:pt>
  </dgm:ptLst>
  <dgm:cxnLst>
    <dgm:cxn modelId="{65C3451D-D395-45C4-A321-0CFCEE2748ED}" srcId="{6B7840A5-9803-461E-8E9E-46EB53C97882}" destId="{F591961D-B3C0-4F75-AD72-233BF13B8588}" srcOrd="1" destOrd="0" parTransId="{8789ED8C-B8BD-44F0-A44D-AE57CED01F9C}" sibTransId="{D665A8AA-3083-46C2-9216-2D027A051427}"/>
    <dgm:cxn modelId="{CA798825-9263-44E5-9086-CDB6F60DA0A5}" srcId="{67B2DCC5-D5E5-47CA-BF7E-D4B5420B4FB0}" destId="{BA5D62F1-56AD-484F-BE7F-5B911D77BF66}" srcOrd="1" destOrd="0" parTransId="{EE5B9BB4-9769-413B-A569-1D9EFCBD2776}" sibTransId="{5523A1DE-05AF-4503-84B2-65FB3FD18A77}"/>
    <dgm:cxn modelId="{14DADE33-BF68-4042-8210-8214A768B045}" srcId="{67B2DCC5-D5E5-47CA-BF7E-D4B5420B4FB0}" destId="{D3F47E31-A59F-4D7D-B366-D27D6C95EA58}" srcOrd="0" destOrd="0" parTransId="{B818E83E-A9B0-405D-BC22-58BD64D6276F}" sibTransId="{489076E7-9C26-4537-ABA8-914FBBF26F8D}"/>
    <dgm:cxn modelId="{83415739-EF59-4512-ACBC-AF51BB5498EE}" type="presOf" srcId="{0EDBA118-AEAC-4985-98A4-690EB571ADA8}" destId="{B3C7BC9B-003D-4A98-8206-F9B5F2593C22}" srcOrd="0" destOrd="0" presId="urn:microsoft.com/office/officeart/2018/2/layout/IconVerticalSolidList"/>
    <dgm:cxn modelId="{B3B13943-DB9E-4DEF-AD72-F9637BC29863}" srcId="{586C0DF9-A63F-4243-B5AF-BB015C6CEE45}" destId="{6B7840A5-9803-461E-8E9E-46EB53C97882}" srcOrd="3" destOrd="0" parTransId="{5119F3D2-36FB-45EF-8D50-C1FBF787AC3E}" sibTransId="{B248E5A2-AE0B-4C6A-9F45-FFF831DB9B0E}"/>
    <dgm:cxn modelId="{69A39943-4185-4E8A-A6A4-AE25C59AF356}" srcId="{E064BBEF-875F-493F-BF9D-5A7DED2FC1E0}" destId="{064BB175-0E74-4D3E-8120-C1C02A5DD5A9}" srcOrd="0" destOrd="0" parTransId="{541FAD41-7E70-421D-AEC2-D54227F3B0D6}" sibTransId="{A93E8FF6-29A7-46E5-AC6E-5070FE7CD904}"/>
    <dgm:cxn modelId="{79A4E757-1938-424A-850F-C2128E125485}" type="presOf" srcId="{67B2DCC5-D5E5-47CA-BF7E-D4B5420B4FB0}" destId="{1C79482F-2650-4C7F-9520-43B27D28D50D}" srcOrd="0" destOrd="0" presId="urn:microsoft.com/office/officeart/2018/2/layout/IconVerticalSolidList"/>
    <dgm:cxn modelId="{6E2B2C5B-1275-471F-A572-E29ED89BD3E2}" type="presOf" srcId="{E064BBEF-875F-493F-BF9D-5A7DED2FC1E0}" destId="{B575EA84-CB66-446A-9346-707CD5282C95}" srcOrd="0" destOrd="0" presId="urn:microsoft.com/office/officeart/2018/2/layout/IconVerticalSolidList"/>
    <dgm:cxn modelId="{DAD0EA69-78F2-45B7-97AB-5E335EFC354D}" type="presOf" srcId="{F591961D-B3C0-4F75-AD72-233BF13B8588}" destId="{994AEED4-AD0A-4419-8988-A0353D97A963}" srcOrd="0" destOrd="1" presId="urn:microsoft.com/office/officeart/2018/2/layout/IconVerticalSolidList"/>
    <dgm:cxn modelId="{E6AFA56B-C8AD-474D-9055-0A01C47C0D60}" type="presOf" srcId="{6B7840A5-9803-461E-8E9E-46EB53C97882}" destId="{1C3B98A6-677D-4A17-B568-FF409AE77FD9}" srcOrd="0" destOrd="0" presId="urn:microsoft.com/office/officeart/2018/2/layout/IconVerticalSolidList"/>
    <dgm:cxn modelId="{AD72169D-DB0C-44BF-BA16-CDED3AD16BCB}" srcId="{586C0DF9-A63F-4243-B5AF-BB015C6CEE45}" destId="{67B2DCC5-D5E5-47CA-BF7E-D4B5420B4FB0}" srcOrd="2" destOrd="0" parTransId="{2EC819C8-1B97-4FF3-8ECE-6BC6FFAF79D8}" sibTransId="{A0888A81-5ABB-4EB7-9D69-AD4EBFAA7ED7}"/>
    <dgm:cxn modelId="{1F468EA5-4F7F-4952-AC31-1D62E1756A10}" srcId="{0EDBA118-AEAC-4985-98A4-690EB571ADA8}" destId="{1D3BD09F-3EE7-475C-8D36-97A976D7DD4B}" srcOrd="1" destOrd="0" parTransId="{D37ED78C-1485-4B71-9940-534DFE743B45}" sibTransId="{1F07BE35-48E8-4F12-ABA1-FF636177CE2C}"/>
    <dgm:cxn modelId="{FA09C7BA-0830-4AD2-927C-5605DCAFFADE}" type="presOf" srcId="{1D3BD09F-3EE7-475C-8D36-97A976D7DD4B}" destId="{E616D174-18C5-462A-BE18-58D8191D5170}" srcOrd="0" destOrd="1" presId="urn:microsoft.com/office/officeart/2018/2/layout/IconVerticalSolidList"/>
    <dgm:cxn modelId="{0550BEBF-FA4A-4C35-BF92-3708E21408E7}" type="presOf" srcId="{1CD98503-A276-4DC9-82EB-C321F7C58F64}" destId="{E616D174-18C5-462A-BE18-58D8191D5170}" srcOrd="0" destOrd="0" presId="urn:microsoft.com/office/officeart/2018/2/layout/IconVerticalSolidList"/>
    <dgm:cxn modelId="{B28C99C9-7D9D-4191-8F08-4244CA330740}" type="presOf" srcId="{FB29708A-BE84-4089-A616-D725AF5822C7}" destId="{AEE5854C-CDC2-4DD2-8E2B-14EF1464B2EE}" srcOrd="0" destOrd="1" presId="urn:microsoft.com/office/officeart/2018/2/layout/IconVerticalSolidList"/>
    <dgm:cxn modelId="{DD509CD3-8D82-411C-8BE3-6A979EDBD250}" type="presOf" srcId="{D3F47E31-A59F-4D7D-B366-D27D6C95EA58}" destId="{E993AE8D-5820-4544-B46C-E72866AC55D3}" srcOrd="0" destOrd="0" presId="urn:microsoft.com/office/officeart/2018/2/layout/IconVerticalSolidList"/>
    <dgm:cxn modelId="{6D132CD4-772B-4AD4-9A5E-42ED3855252D}" srcId="{586C0DF9-A63F-4243-B5AF-BB015C6CEE45}" destId="{0EDBA118-AEAC-4985-98A4-690EB571ADA8}" srcOrd="1" destOrd="0" parTransId="{F857F20E-7400-4076-9F99-9368A18E98B4}" sibTransId="{D000F9B3-A91A-4951-A930-057839365256}"/>
    <dgm:cxn modelId="{19C425D6-9F58-4A0B-AA5C-40A580A2ADE1}" type="presOf" srcId="{586C0DF9-A63F-4243-B5AF-BB015C6CEE45}" destId="{BD29E44B-FF68-4DE5-8858-5FDFA337C7E6}" srcOrd="0" destOrd="0" presId="urn:microsoft.com/office/officeart/2018/2/layout/IconVerticalSolidList"/>
    <dgm:cxn modelId="{7203B8D6-6A05-4728-8FAB-142BF784589B}" srcId="{6B7840A5-9803-461E-8E9E-46EB53C97882}" destId="{5C73502F-1039-4B45-80E4-E632BD002470}" srcOrd="0" destOrd="0" parTransId="{E2F91DEC-A121-4F80-90AF-71D91E6F1D45}" sibTransId="{B878D6B1-3F77-4181-BB7D-93436FEC2ED8}"/>
    <dgm:cxn modelId="{B78841DE-03EB-4C5D-96B4-0B8106CAF0E9}" srcId="{0EDBA118-AEAC-4985-98A4-690EB571ADA8}" destId="{1CD98503-A276-4DC9-82EB-C321F7C58F64}" srcOrd="0" destOrd="0" parTransId="{7D1605B3-E292-4A22-8312-9FDE2F7A4FD4}" sibTransId="{59B2B717-FAC8-4C40-9C54-3E4502E4FA1C}"/>
    <dgm:cxn modelId="{F57A84DF-B1A3-481B-9F3B-048782A8BF29}" srcId="{586C0DF9-A63F-4243-B5AF-BB015C6CEE45}" destId="{E064BBEF-875F-493F-BF9D-5A7DED2FC1E0}" srcOrd="0" destOrd="0" parTransId="{9A650421-79B9-40F6-8ADD-BC5106D05075}" sibTransId="{D3D44C00-BBEA-4C1C-AFDA-43BE8C721628}"/>
    <dgm:cxn modelId="{1FB0E8E1-D8D1-4700-8560-9E08711C64E4}" type="presOf" srcId="{BA5D62F1-56AD-484F-BE7F-5B911D77BF66}" destId="{E993AE8D-5820-4544-B46C-E72866AC55D3}" srcOrd="0" destOrd="1" presId="urn:microsoft.com/office/officeart/2018/2/layout/IconVerticalSolidList"/>
    <dgm:cxn modelId="{230D8EF4-8491-4320-A50B-AEF9C9BC442A}" type="presOf" srcId="{5C73502F-1039-4B45-80E4-E632BD002470}" destId="{994AEED4-AD0A-4419-8988-A0353D97A963}" srcOrd="0" destOrd="0" presId="urn:microsoft.com/office/officeart/2018/2/layout/IconVerticalSolidList"/>
    <dgm:cxn modelId="{A9D2BAF4-2AC8-451D-81F6-669A0E1CDE8A}" srcId="{E064BBEF-875F-493F-BF9D-5A7DED2FC1E0}" destId="{FB29708A-BE84-4089-A616-D725AF5822C7}" srcOrd="1" destOrd="0" parTransId="{D5ECF0DA-65DC-496E-B508-D88BBE564B81}" sibTransId="{69428E5A-0C73-496B-9255-37A7E4A70376}"/>
    <dgm:cxn modelId="{46E952F5-0E50-4396-97A1-7E1C2424CE54}" type="presOf" srcId="{064BB175-0E74-4D3E-8120-C1C02A5DD5A9}" destId="{AEE5854C-CDC2-4DD2-8E2B-14EF1464B2EE}" srcOrd="0" destOrd="0" presId="urn:microsoft.com/office/officeart/2018/2/layout/IconVerticalSolidList"/>
    <dgm:cxn modelId="{EE76C884-4324-419B-B5EA-90DBC1BD5547}" type="presParOf" srcId="{BD29E44B-FF68-4DE5-8858-5FDFA337C7E6}" destId="{F2A21F61-D76C-4710-A7BB-D5D1CD7428EF}" srcOrd="0" destOrd="0" presId="urn:microsoft.com/office/officeart/2018/2/layout/IconVerticalSolidList"/>
    <dgm:cxn modelId="{9C87F2AB-B812-48B8-8681-63E2B5F23E21}" type="presParOf" srcId="{F2A21F61-D76C-4710-A7BB-D5D1CD7428EF}" destId="{8A3E0F00-8CB3-40A8-BFE9-963FD0A61295}" srcOrd="0" destOrd="0" presId="urn:microsoft.com/office/officeart/2018/2/layout/IconVerticalSolidList"/>
    <dgm:cxn modelId="{61DB465B-73A7-4A09-87A9-BC4223777BE5}" type="presParOf" srcId="{F2A21F61-D76C-4710-A7BB-D5D1CD7428EF}" destId="{D59F0222-C1FB-42DE-BA88-C3CED8DB5740}" srcOrd="1" destOrd="0" presId="urn:microsoft.com/office/officeart/2018/2/layout/IconVerticalSolidList"/>
    <dgm:cxn modelId="{F69B498A-DD1F-40E7-9773-1BF3886B62E9}" type="presParOf" srcId="{F2A21F61-D76C-4710-A7BB-D5D1CD7428EF}" destId="{B1F77004-2100-495D-8CB7-49FE5A33AEDD}" srcOrd="2" destOrd="0" presId="urn:microsoft.com/office/officeart/2018/2/layout/IconVerticalSolidList"/>
    <dgm:cxn modelId="{9533994E-5C23-4FA8-8640-ED5E979919C7}" type="presParOf" srcId="{F2A21F61-D76C-4710-A7BB-D5D1CD7428EF}" destId="{B575EA84-CB66-446A-9346-707CD5282C95}" srcOrd="3" destOrd="0" presId="urn:microsoft.com/office/officeart/2018/2/layout/IconVerticalSolidList"/>
    <dgm:cxn modelId="{8D655A5A-60E8-4D98-BE48-38C784DEAAE2}" type="presParOf" srcId="{F2A21F61-D76C-4710-A7BB-D5D1CD7428EF}" destId="{AEE5854C-CDC2-4DD2-8E2B-14EF1464B2EE}" srcOrd="4" destOrd="0" presId="urn:microsoft.com/office/officeart/2018/2/layout/IconVerticalSolidList"/>
    <dgm:cxn modelId="{9D9A385D-D378-4BB7-B199-CF17EBCCE332}" type="presParOf" srcId="{BD29E44B-FF68-4DE5-8858-5FDFA337C7E6}" destId="{37EA4317-735C-44D2-8362-EC3732561731}" srcOrd="1" destOrd="0" presId="urn:microsoft.com/office/officeart/2018/2/layout/IconVerticalSolidList"/>
    <dgm:cxn modelId="{F91812FF-8A30-4786-BC8D-93C13C735C4D}" type="presParOf" srcId="{BD29E44B-FF68-4DE5-8858-5FDFA337C7E6}" destId="{C19BE7D3-0777-425E-83C0-5E4D81F32D17}" srcOrd="2" destOrd="0" presId="urn:microsoft.com/office/officeart/2018/2/layout/IconVerticalSolidList"/>
    <dgm:cxn modelId="{E3A51FDF-C0C3-4C17-954F-C952CF78264D}" type="presParOf" srcId="{C19BE7D3-0777-425E-83C0-5E4D81F32D17}" destId="{C040CA4E-BDA8-4AD0-B51D-987AD92E124D}" srcOrd="0" destOrd="0" presId="urn:microsoft.com/office/officeart/2018/2/layout/IconVerticalSolidList"/>
    <dgm:cxn modelId="{2B67389F-D872-444F-8D17-54CE284DBECD}" type="presParOf" srcId="{C19BE7D3-0777-425E-83C0-5E4D81F32D17}" destId="{A2131F16-D0C6-4F30-BE0B-D64DC1A4812E}" srcOrd="1" destOrd="0" presId="urn:microsoft.com/office/officeart/2018/2/layout/IconVerticalSolidList"/>
    <dgm:cxn modelId="{176920A1-4CB6-4B7F-BE25-4A82B80BC76C}" type="presParOf" srcId="{C19BE7D3-0777-425E-83C0-5E4D81F32D17}" destId="{D9811CF5-9894-424A-8E88-9B260AF2DF8A}" srcOrd="2" destOrd="0" presId="urn:microsoft.com/office/officeart/2018/2/layout/IconVerticalSolidList"/>
    <dgm:cxn modelId="{699442C2-1109-4B25-86E9-01D0E84B79DA}" type="presParOf" srcId="{C19BE7D3-0777-425E-83C0-5E4D81F32D17}" destId="{B3C7BC9B-003D-4A98-8206-F9B5F2593C22}" srcOrd="3" destOrd="0" presId="urn:microsoft.com/office/officeart/2018/2/layout/IconVerticalSolidList"/>
    <dgm:cxn modelId="{18284FA9-7A73-4E18-B28A-E5C7C8F3D640}" type="presParOf" srcId="{C19BE7D3-0777-425E-83C0-5E4D81F32D17}" destId="{E616D174-18C5-462A-BE18-58D8191D5170}" srcOrd="4" destOrd="0" presId="urn:microsoft.com/office/officeart/2018/2/layout/IconVerticalSolidList"/>
    <dgm:cxn modelId="{F27FD560-878C-4781-AFB7-F20EFDC08264}" type="presParOf" srcId="{BD29E44B-FF68-4DE5-8858-5FDFA337C7E6}" destId="{B33BC236-3AFE-4EB3-9651-903D4E5DCF93}" srcOrd="3" destOrd="0" presId="urn:microsoft.com/office/officeart/2018/2/layout/IconVerticalSolidList"/>
    <dgm:cxn modelId="{267C8C2E-7141-4E20-9A8D-3F2F867DEF69}" type="presParOf" srcId="{BD29E44B-FF68-4DE5-8858-5FDFA337C7E6}" destId="{4FAB206C-73C7-4C42-9FB9-39F4B93F7CCA}" srcOrd="4" destOrd="0" presId="urn:microsoft.com/office/officeart/2018/2/layout/IconVerticalSolidList"/>
    <dgm:cxn modelId="{6EE0D1F3-2EF9-4D65-836C-8DACE435EBA1}" type="presParOf" srcId="{4FAB206C-73C7-4C42-9FB9-39F4B93F7CCA}" destId="{74447AD3-17D9-4C9D-AC91-CC961126D4BD}" srcOrd="0" destOrd="0" presId="urn:microsoft.com/office/officeart/2018/2/layout/IconVerticalSolidList"/>
    <dgm:cxn modelId="{AF965EB0-804C-481E-99A5-3001102ADAA0}" type="presParOf" srcId="{4FAB206C-73C7-4C42-9FB9-39F4B93F7CCA}" destId="{13805534-4DBC-4688-9160-84F1129789A8}" srcOrd="1" destOrd="0" presId="urn:microsoft.com/office/officeart/2018/2/layout/IconVerticalSolidList"/>
    <dgm:cxn modelId="{D66F3E91-1B92-4D7F-B091-8B7FE08414C6}" type="presParOf" srcId="{4FAB206C-73C7-4C42-9FB9-39F4B93F7CCA}" destId="{10467DB8-EA23-4A5F-A94C-88A25E8D72DB}" srcOrd="2" destOrd="0" presId="urn:microsoft.com/office/officeart/2018/2/layout/IconVerticalSolidList"/>
    <dgm:cxn modelId="{E4EBA786-47F4-47B3-B160-5D4F754A8447}" type="presParOf" srcId="{4FAB206C-73C7-4C42-9FB9-39F4B93F7CCA}" destId="{1C79482F-2650-4C7F-9520-43B27D28D50D}" srcOrd="3" destOrd="0" presId="urn:microsoft.com/office/officeart/2018/2/layout/IconVerticalSolidList"/>
    <dgm:cxn modelId="{15B314AC-4323-40BE-BA7D-180F1B625CA8}" type="presParOf" srcId="{4FAB206C-73C7-4C42-9FB9-39F4B93F7CCA}" destId="{E993AE8D-5820-4544-B46C-E72866AC55D3}" srcOrd="4" destOrd="0" presId="urn:microsoft.com/office/officeart/2018/2/layout/IconVerticalSolidList"/>
    <dgm:cxn modelId="{8F87EC76-6260-4EE9-8222-BB30CA1E545B}" type="presParOf" srcId="{BD29E44B-FF68-4DE5-8858-5FDFA337C7E6}" destId="{0B224AEF-9333-44E9-AD2A-E1CD35698E52}" srcOrd="5" destOrd="0" presId="urn:microsoft.com/office/officeart/2018/2/layout/IconVerticalSolidList"/>
    <dgm:cxn modelId="{05F612B6-CDF7-43E9-8DD0-6ABFE43E8658}" type="presParOf" srcId="{BD29E44B-FF68-4DE5-8858-5FDFA337C7E6}" destId="{C9706662-D7E5-455D-94CA-A50A067DF940}" srcOrd="6" destOrd="0" presId="urn:microsoft.com/office/officeart/2018/2/layout/IconVerticalSolidList"/>
    <dgm:cxn modelId="{641D491F-79A0-4CCD-83CD-816E94804899}" type="presParOf" srcId="{C9706662-D7E5-455D-94CA-A50A067DF940}" destId="{9EA354C8-41A9-4E48-BAB6-1F304F8DE802}" srcOrd="0" destOrd="0" presId="urn:microsoft.com/office/officeart/2018/2/layout/IconVerticalSolidList"/>
    <dgm:cxn modelId="{C5F19E63-0974-460B-A1FF-DB70E9BA2CFB}" type="presParOf" srcId="{C9706662-D7E5-455D-94CA-A50A067DF940}" destId="{8D70B170-21C7-41CC-BB11-DA8722B9BFB0}" srcOrd="1" destOrd="0" presId="urn:microsoft.com/office/officeart/2018/2/layout/IconVerticalSolidList"/>
    <dgm:cxn modelId="{7F805510-8386-4624-800C-99E4D9A61F01}" type="presParOf" srcId="{C9706662-D7E5-455D-94CA-A50A067DF940}" destId="{C8DC2A0B-9696-4176-B245-187C6669F6D2}" srcOrd="2" destOrd="0" presId="urn:microsoft.com/office/officeart/2018/2/layout/IconVerticalSolidList"/>
    <dgm:cxn modelId="{D88C4754-1070-47A2-9853-5582C416B045}" type="presParOf" srcId="{C9706662-D7E5-455D-94CA-A50A067DF940}" destId="{1C3B98A6-677D-4A17-B568-FF409AE77FD9}" srcOrd="3" destOrd="0" presId="urn:microsoft.com/office/officeart/2018/2/layout/IconVerticalSolidList"/>
    <dgm:cxn modelId="{10B803E1-0A0D-4CC7-B2FC-565298EC4D1B}" type="presParOf" srcId="{C9706662-D7E5-455D-94CA-A50A067DF940}" destId="{994AEED4-AD0A-4419-8988-A0353D97A96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185120-2DCE-4BBB-B0E6-A5F72483CF4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4EE9D8-0F07-4D34-9739-37455081C9B9}">
      <dgm:prSet/>
      <dgm:spPr/>
      <dgm:t>
        <a:bodyPr/>
        <a:lstStyle/>
        <a:p>
          <a:pPr>
            <a:defRPr cap="all"/>
          </a:pPr>
          <a:r>
            <a:rPr lang="en-US" dirty="0"/>
            <a:t>Classification → predict labels (spam/Not Spam, Hot dog/not hot dog, sentiment: Positive or negative)</a:t>
          </a:r>
        </a:p>
      </dgm:t>
    </dgm:pt>
    <dgm:pt modelId="{93AB81FC-56F1-41C4-84BF-7FAE8B17B8C0}" type="parTrans" cxnId="{B34A7660-3B24-402D-86E0-63FEAE17BC4A}">
      <dgm:prSet/>
      <dgm:spPr/>
      <dgm:t>
        <a:bodyPr/>
        <a:lstStyle/>
        <a:p>
          <a:endParaRPr lang="en-US"/>
        </a:p>
      </dgm:t>
    </dgm:pt>
    <dgm:pt modelId="{5B4F65DF-BF4A-4274-A962-62E5FFCD3567}" type="sibTrans" cxnId="{B34A7660-3B24-402D-86E0-63FEAE17BC4A}">
      <dgm:prSet/>
      <dgm:spPr/>
      <dgm:t>
        <a:bodyPr/>
        <a:lstStyle/>
        <a:p>
          <a:endParaRPr lang="en-US"/>
        </a:p>
      </dgm:t>
    </dgm:pt>
    <dgm:pt modelId="{5394FB2B-F841-4D00-A1C6-D8BBBF6722D9}">
      <dgm:prSet/>
      <dgm:spPr/>
      <dgm:t>
        <a:bodyPr/>
        <a:lstStyle/>
        <a:p>
          <a:pPr>
            <a:defRPr cap="all"/>
          </a:pPr>
          <a:r>
            <a:rPr lang="en-US" dirty="0"/>
            <a:t>Regression → predict numbers (forecasting: How much will we sell next month)</a:t>
          </a:r>
        </a:p>
      </dgm:t>
    </dgm:pt>
    <dgm:pt modelId="{67938649-2AA3-4826-807F-79D7B9EBBEE9}" type="parTrans" cxnId="{01F7B33F-1205-4A88-A4E4-EAB9261C0FF9}">
      <dgm:prSet/>
      <dgm:spPr/>
      <dgm:t>
        <a:bodyPr/>
        <a:lstStyle/>
        <a:p>
          <a:endParaRPr lang="en-US"/>
        </a:p>
      </dgm:t>
    </dgm:pt>
    <dgm:pt modelId="{A243EB84-B6B3-4DF2-86A7-77ED3C90C100}" type="sibTrans" cxnId="{01F7B33F-1205-4A88-A4E4-EAB9261C0FF9}">
      <dgm:prSet/>
      <dgm:spPr/>
      <dgm:t>
        <a:bodyPr/>
        <a:lstStyle/>
        <a:p>
          <a:endParaRPr lang="en-US"/>
        </a:p>
      </dgm:t>
    </dgm:pt>
    <dgm:pt modelId="{CB3CADFF-5B88-415E-84FC-762E4E02DC58}">
      <dgm:prSet/>
      <dgm:spPr/>
      <dgm:t>
        <a:bodyPr/>
        <a:lstStyle/>
        <a:p>
          <a:pPr>
            <a:defRPr cap="all"/>
          </a:pPr>
          <a:r>
            <a:rPr lang="en-US" dirty="0"/>
            <a:t>Generative → create content (Translate, summarize, generate text, create and edit images and audio)</a:t>
          </a:r>
        </a:p>
      </dgm:t>
    </dgm:pt>
    <dgm:pt modelId="{13D2CCF8-F282-44B5-A6E7-6221577D1BE0}" type="parTrans" cxnId="{AD3FF425-1235-4D76-95D5-9EF739011519}">
      <dgm:prSet/>
      <dgm:spPr/>
      <dgm:t>
        <a:bodyPr/>
        <a:lstStyle/>
        <a:p>
          <a:endParaRPr lang="en-US"/>
        </a:p>
      </dgm:t>
    </dgm:pt>
    <dgm:pt modelId="{65072D58-B297-4CF7-8809-C52EB9CDF338}" type="sibTrans" cxnId="{AD3FF425-1235-4D76-95D5-9EF739011519}">
      <dgm:prSet/>
      <dgm:spPr/>
      <dgm:t>
        <a:bodyPr/>
        <a:lstStyle/>
        <a:p>
          <a:endParaRPr lang="en-US"/>
        </a:p>
      </dgm:t>
    </dgm:pt>
    <dgm:pt modelId="{4A27D3BA-124D-4F73-A5FA-5352920E90B3}" type="pres">
      <dgm:prSet presAssocID="{7B185120-2DCE-4BBB-B0E6-A5F72483CF4B}" presName="root" presStyleCnt="0">
        <dgm:presLayoutVars>
          <dgm:dir/>
          <dgm:resizeHandles val="exact"/>
        </dgm:presLayoutVars>
      </dgm:prSet>
      <dgm:spPr/>
    </dgm:pt>
    <dgm:pt modelId="{A8F65367-07E9-4A63-9671-920953BAB54F}" type="pres">
      <dgm:prSet presAssocID="{3B4EE9D8-0F07-4D34-9739-37455081C9B9}" presName="compNode" presStyleCnt="0"/>
      <dgm:spPr/>
    </dgm:pt>
    <dgm:pt modelId="{53241A55-E9B9-4622-AD21-9B62A30B1B7D}" type="pres">
      <dgm:prSet presAssocID="{3B4EE9D8-0F07-4D34-9739-37455081C9B9}" presName="iconBgRect" presStyleLbl="bgShp" presStyleIdx="0" presStyleCnt="3"/>
      <dgm:spPr/>
    </dgm:pt>
    <dgm:pt modelId="{195AEFBB-BC1F-4009-B667-E2E7D853EF9C}" type="pres">
      <dgm:prSet presAssocID="{3B4EE9D8-0F07-4D34-9739-37455081C9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46F396C-A8DA-4514-AF55-A47829335427}" type="pres">
      <dgm:prSet presAssocID="{3B4EE9D8-0F07-4D34-9739-37455081C9B9}" presName="spaceRect" presStyleCnt="0"/>
      <dgm:spPr/>
    </dgm:pt>
    <dgm:pt modelId="{AFAA2530-F81F-4A6A-8885-0502DB683B7A}" type="pres">
      <dgm:prSet presAssocID="{3B4EE9D8-0F07-4D34-9739-37455081C9B9}" presName="textRect" presStyleLbl="revTx" presStyleIdx="0" presStyleCnt="3">
        <dgm:presLayoutVars>
          <dgm:chMax val="1"/>
          <dgm:chPref val="1"/>
        </dgm:presLayoutVars>
      </dgm:prSet>
      <dgm:spPr/>
    </dgm:pt>
    <dgm:pt modelId="{F9352F06-1283-4507-8229-1D2F725184B7}" type="pres">
      <dgm:prSet presAssocID="{5B4F65DF-BF4A-4274-A962-62E5FFCD3567}" presName="sibTrans" presStyleCnt="0"/>
      <dgm:spPr/>
    </dgm:pt>
    <dgm:pt modelId="{327CF356-58F2-4FDF-A2D9-0BFC1E0A64F7}" type="pres">
      <dgm:prSet presAssocID="{5394FB2B-F841-4D00-A1C6-D8BBBF6722D9}" presName="compNode" presStyleCnt="0"/>
      <dgm:spPr/>
    </dgm:pt>
    <dgm:pt modelId="{596FB29F-C95A-4740-8E10-BC76BE7B5766}" type="pres">
      <dgm:prSet presAssocID="{5394FB2B-F841-4D00-A1C6-D8BBBF6722D9}" presName="iconBgRect" presStyleLbl="bgShp" presStyleIdx="1" presStyleCnt="3"/>
      <dgm:spPr/>
    </dgm:pt>
    <dgm:pt modelId="{413BC527-7684-4AFC-A392-FC975F23B5B1}" type="pres">
      <dgm:prSet presAssocID="{5394FB2B-F841-4D00-A1C6-D8BBBF672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A3146A-E0E3-4B7D-A43B-B2AC56F7622A}" type="pres">
      <dgm:prSet presAssocID="{5394FB2B-F841-4D00-A1C6-D8BBBF6722D9}" presName="spaceRect" presStyleCnt="0"/>
      <dgm:spPr/>
    </dgm:pt>
    <dgm:pt modelId="{7F3302CC-8A51-4473-BD00-0ADCAABF8082}" type="pres">
      <dgm:prSet presAssocID="{5394FB2B-F841-4D00-A1C6-D8BBBF6722D9}" presName="textRect" presStyleLbl="revTx" presStyleIdx="1" presStyleCnt="3">
        <dgm:presLayoutVars>
          <dgm:chMax val="1"/>
          <dgm:chPref val="1"/>
        </dgm:presLayoutVars>
      </dgm:prSet>
      <dgm:spPr/>
    </dgm:pt>
    <dgm:pt modelId="{2BB6B7E9-00D1-4F81-819E-5E66FD635900}" type="pres">
      <dgm:prSet presAssocID="{A243EB84-B6B3-4DF2-86A7-77ED3C90C100}" presName="sibTrans" presStyleCnt="0"/>
      <dgm:spPr/>
    </dgm:pt>
    <dgm:pt modelId="{95281F90-99C9-4F73-9C0C-A7E29DA8E151}" type="pres">
      <dgm:prSet presAssocID="{CB3CADFF-5B88-415E-84FC-762E4E02DC58}" presName="compNode" presStyleCnt="0"/>
      <dgm:spPr/>
    </dgm:pt>
    <dgm:pt modelId="{980A1A3D-1A23-4370-AC25-E102A3BF2BDF}" type="pres">
      <dgm:prSet presAssocID="{CB3CADFF-5B88-415E-84FC-762E4E02DC58}" presName="iconBgRect" presStyleLbl="bgShp" presStyleIdx="2" presStyleCnt="3"/>
      <dgm:spPr/>
    </dgm:pt>
    <dgm:pt modelId="{124D3196-7861-462E-BC90-6595504A8814}" type="pres">
      <dgm:prSet presAssocID="{CB3CADFF-5B88-415E-84FC-762E4E02DC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E8C9B99-4D89-4DA7-86CF-0AFBE17AEFCE}" type="pres">
      <dgm:prSet presAssocID="{CB3CADFF-5B88-415E-84FC-762E4E02DC58}" presName="spaceRect" presStyleCnt="0"/>
      <dgm:spPr/>
    </dgm:pt>
    <dgm:pt modelId="{1A5B6661-C131-4ACE-82D2-D821A0668695}" type="pres">
      <dgm:prSet presAssocID="{CB3CADFF-5B88-415E-84FC-762E4E02DC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399C23-8A37-4B1A-9E8A-0B92FEBA3B0B}" type="presOf" srcId="{3B4EE9D8-0F07-4D34-9739-37455081C9B9}" destId="{AFAA2530-F81F-4A6A-8885-0502DB683B7A}" srcOrd="0" destOrd="0" presId="urn:microsoft.com/office/officeart/2018/5/layout/IconCircleLabelList"/>
    <dgm:cxn modelId="{AD3FF425-1235-4D76-95D5-9EF739011519}" srcId="{7B185120-2DCE-4BBB-B0E6-A5F72483CF4B}" destId="{CB3CADFF-5B88-415E-84FC-762E4E02DC58}" srcOrd="2" destOrd="0" parTransId="{13D2CCF8-F282-44B5-A6E7-6221577D1BE0}" sibTransId="{65072D58-B297-4CF7-8809-C52EB9CDF338}"/>
    <dgm:cxn modelId="{01F7B33F-1205-4A88-A4E4-EAB9261C0FF9}" srcId="{7B185120-2DCE-4BBB-B0E6-A5F72483CF4B}" destId="{5394FB2B-F841-4D00-A1C6-D8BBBF6722D9}" srcOrd="1" destOrd="0" parTransId="{67938649-2AA3-4826-807F-79D7B9EBBEE9}" sibTransId="{A243EB84-B6B3-4DF2-86A7-77ED3C90C100}"/>
    <dgm:cxn modelId="{F1C1D848-65BC-413A-AD95-94A15B987C0C}" type="presOf" srcId="{CB3CADFF-5B88-415E-84FC-762E4E02DC58}" destId="{1A5B6661-C131-4ACE-82D2-D821A0668695}" srcOrd="0" destOrd="0" presId="urn:microsoft.com/office/officeart/2018/5/layout/IconCircleLabelList"/>
    <dgm:cxn modelId="{B34A7660-3B24-402D-86E0-63FEAE17BC4A}" srcId="{7B185120-2DCE-4BBB-B0E6-A5F72483CF4B}" destId="{3B4EE9D8-0F07-4D34-9739-37455081C9B9}" srcOrd="0" destOrd="0" parTransId="{93AB81FC-56F1-41C4-84BF-7FAE8B17B8C0}" sibTransId="{5B4F65DF-BF4A-4274-A962-62E5FFCD3567}"/>
    <dgm:cxn modelId="{2894F980-F1E7-4E34-AE3B-833D6A8F5C9C}" type="presOf" srcId="{7B185120-2DCE-4BBB-B0E6-A5F72483CF4B}" destId="{4A27D3BA-124D-4F73-A5FA-5352920E90B3}" srcOrd="0" destOrd="0" presId="urn:microsoft.com/office/officeart/2018/5/layout/IconCircleLabelList"/>
    <dgm:cxn modelId="{88E308BC-F42C-471C-B33A-7435701C3680}" type="presOf" srcId="{5394FB2B-F841-4D00-A1C6-D8BBBF6722D9}" destId="{7F3302CC-8A51-4473-BD00-0ADCAABF8082}" srcOrd="0" destOrd="0" presId="urn:microsoft.com/office/officeart/2018/5/layout/IconCircleLabelList"/>
    <dgm:cxn modelId="{F6588F0C-A105-4566-80BA-844C070716FA}" type="presParOf" srcId="{4A27D3BA-124D-4F73-A5FA-5352920E90B3}" destId="{A8F65367-07E9-4A63-9671-920953BAB54F}" srcOrd="0" destOrd="0" presId="urn:microsoft.com/office/officeart/2018/5/layout/IconCircleLabelList"/>
    <dgm:cxn modelId="{7D869E26-5CD3-4953-B921-960515348F93}" type="presParOf" srcId="{A8F65367-07E9-4A63-9671-920953BAB54F}" destId="{53241A55-E9B9-4622-AD21-9B62A30B1B7D}" srcOrd="0" destOrd="0" presId="urn:microsoft.com/office/officeart/2018/5/layout/IconCircleLabelList"/>
    <dgm:cxn modelId="{DFC9E54F-0BF6-48D4-94BB-3C23F43C55BD}" type="presParOf" srcId="{A8F65367-07E9-4A63-9671-920953BAB54F}" destId="{195AEFBB-BC1F-4009-B667-E2E7D853EF9C}" srcOrd="1" destOrd="0" presId="urn:microsoft.com/office/officeart/2018/5/layout/IconCircleLabelList"/>
    <dgm:cxn modelId="{5F0A4AA9-A620-46CF-B116-18895558D564}" type="presParOf" srcId="{A8F65367-07E9-4A63-9671-920953BAB54F}" destId="{446F396C-A8DA-4514-AF55-A47829335427}" srcOrd="2" destOrd="0" presId="urn:microsoft.com/office/officeart/2018/5/layout/IconCircleLabelList"/>
    <dgm:cxn modelId="{BAA3CFD7-8C37-4E05-BA37-03FE1FBEE2D9}" type="presParOf" srcId="{A8F65367-07E9-4A63-9671-920953BAB54F}" destId="{AFAA2530-F81F-4A6A-8885-0502DB683B7A}" srcOrd="3" destOrd="0" presId="urn:microsoft.com/office/officeart/2018/5/layout/IconCircleLabelList"/>
    <dgm:cxn modelId="{980A3970-37DD-4BFA-832E-DAE7267F7C78}" type="presParOf" srcId="{4A27D3BA-124D-4F73-A5FA-5352920E90B3}" destId="{F9352F06-1283-4507-8229-1D2F725184B7}" srcOrd="1" destOrd="0" presId="urn:microsoft.com/office/officeart/2018/5/layout/IconCircleLabelList"/>
    <dgm:cxn modelId="{98F152DB-E351-4C1C-A0CF-956B146522B2}" type="presParOf" srcId="{4A27D3BA-124D-4F73-A5FA-5352920E90B3}" destId="{327CF356-58F2-4FDF-A2D9-0BFC1E0A64F7}" srcOrd="2" destOrd="0" presId="urn:microsoft.com/office/officeart/2018/5/layout/IconCircleLabelList"/>
    <dgm:cxn modelId="{6571F330-4592-40A8-9173-115D8403833A}" type="presParOf" srcId="{327CF356-58F2-4FDF-A2D9-0BFC1E0A64F7}" destId="{596FB29F-C95A-4740-8E10-BC76BE7B5766}" srcOrd="0" destOrd="0" presId="urn:microsoft.com/office/officeart/2018/5/layout/IconCircleLabelList"/>
    <dgm:cxn modelId="{B5865243-1721-4670-8120-912B25ED61EC}" type="presParOf" srcId="{327CF356-58F2-4FDF-A2D9-0BFC1E0A64F7}" destId="{413BC527-7684-4AFC-A392-FC975F23B5B1}" srcOrd="1" destOrd="0" presId="urn:microsoft.com/office/officeart/2018/5/layout/IconCircleLabelList"/>
    <dgm:cxn modelId="{6FAA7554-7762-455A-A490-25A4D32E84F5}" type="presParOf" srcId="{327CF356-58F2-4FDF-A2D9-0BFC1E0A64F7}" destId="{03A3146A-E0E3-4B7D-A43B-B2AC56F7622A}" srcOrd="2" destOrd="0" presId="urn:microsoft.com/office/officeart/2018/5/layout/IconCircleLabelList"/>
    <dgm:cxn modelId="{F2E3B4AC-0B65-4E56-959B-C061B173E26A}" type="presParOf" srcId="{327CF356-58F2-4FDF-A2D9-0BFC1E0A64F7}" destId="{7F3302CC-8A51-4473-BD00-0ADCAABF8082}" srcOrd="3" destOrd="0" presId="urn:microsoft.com/office/officeart/2018/5/layout/IconCircleLabelList"/>
    <dgm:cxn modelId="{6ACA5635-4F31-48F0-8C16-60FBB4931595}" type="presParOf" srcId="{4A27D3BA-124D-4F73-A5FA-5352920E90B3}" destId="{2BB6B7E9-00D1-4F81-819E-5E66FD635900}" srcOrd="3" destOrd="0" presId="urn:microsoft.com/office/officeart/2018/5/layout/IconCircleLabelList"/>
    <dgm:cxn modelId="{958E97B8-A12D-4F70-AC5F-EF0C25FA4A8E}" type="presParOf" srcId="{4A27D3BA-124D-4F73-A5FA-5352920E90B3}" destId="{95281F90-99C9-4F73-9C0C-A7E29DA8E151}" srcOrd="4" destOrd="0" presId="urn:microsoft.com/office/officeart/2018/5/layout/IconCircleLabelList"/>
    <dgm:cxn modelId="{4CEEB0E0-A1B0-4CE8-AD30-B7A02064A8B4}" type="presParOf" srcId="{95281F90-99C9-4F73-9C0C-A7E29DA8E151}" destId="{980A1A3D-1A23-4370-AC25-E102A3BF2BDF}" srcOrd="0" destOrd="0" presId="urn:microsoft.com/office/officeart/2018/5/layout/IconCircleLabelList"/>
    <dgm:cxn modelId="{D7AEA7A4-EF8D-4A29-8C29-55087E6C6100}" type="presParOf" srcId="{95281F90-99C9-4F73-9C0C-A7E29DA8E151}" destId="{124D3196-7861-462E-BC90-6595504A8814}" srcOrd="1" destOrd="0" presId="urn:microsoft.com/office/officeart/2018/5/layout/IconCircleLabelList"/>
    <dgm:cxn modelId="{264DA0EF-9835-4E03-9642-D771199BEA9A}" type="presParOf" srcId="{95281F90-99C9-4F73-9C0C-A7E29DA8E151}" destId="{BE8C9B99-4D89-4DA7-86CF-0AFBE17AEFCE}" srcOrd="2" destOrd="0" presId="urn:microsoft.com/office/officeart/2018/5/layout/IconCircleLabelList"/>
    <dgm:cxn modelId="{C6AF8C24-D356-4B09-A506-34FF68144517}" type="presParOf" srcId="{95281F90-99C9-4F73-9C0C-A7E29DA8E151}" destId="{1A5B6661-C131-4ACE-82D2-D821A06686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68BB90-4B31-4EB3-99D5-29C960D426B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5E13F1-EC14-486C-A66B-1DCE99116E34}">
      <dgm:prSet/>
      <dgm:spPr/>
      <dgm:t>
        <a:bodyPr/>
        <a:lstStyle/>
        <a:p>
          <a:r>
            <a:rPr lang="en-US"/>
            <a:t>Prompt Engineering </a:t>
          </a:r>
        </a:p>
      </dgm:t>
    </dgm:pt>
    <dgm:pt modelId="{C2B205D2-99ED-484E-9BDB-B521297ACBF7}" type="parTrans" cxnId="{62EEE789-69B4-4B9E-9806-2B4422EBA31C}">
      <dgm:prSet/>
      <dgm:spPr/>
      <dgm:t>
        <a:bodyPr/>
        <a:lstStyle/>
        <a:p>
          <a:endParaRPr lang="en-US"/>
        </a:p>
      </dgm:t>
    </dgm:pt>
    <dgm:pt modelId="{9DEC84E1-9186-49B0-B5B0-5528A9EE18B6}" type="sibTrans" cxnId="{62EEE789-69B4-4B9E-9806-2B4422EBA31C}">
      <dgm:prSet/>
      <dgm:spPr/>
      <dgm:t>
        <a:bodyPr/>
        <a:lstStyle/>
        <a:p>
          <a:endParaRPr lang="en-US"/>
        </a:p>
      </dgm:t>
    </dgm:pt>
    <dgm:pt modelId="{08A9DCEF-E70D-4B9D-9DB1-BB5B0687C825}">
      <dgm:prSet/>
      <dgm:spPr/>
      <dgm:t>
        <a:bodyPr/>
        <a:lstStyle/>
        <a:p>
          <a:r>
            <a:rPr lang="en-US" dirty="0"/>
            <a:t>Crafting instructions + context to steer behavior</a:t>
          </a:r>
        </a:p>
      </dgm:t>
    </dgm:pt>
    <dgm:pt modelId="{9154948A-6C2D-449D-ACA5-31AB6EA5DAAE}" type="parTrans" cxnId="{7F62BA2B-87DD-45E8-8CCB-483A87872EF8}">
      <dgm:prSet/>
      <dgm:spPr/>
      <dgm:t>
        <a:bodyPr/>
        <a:lstStyle/>
        <a:p>
          <a:endParaRPr lang="en-US"/>
        </a:p>
      </dgm:t>
    </dgm:pt>
    <dgm:pt modelId="{26F6EC09-F7B0-4330-A987-8993D36CF570}" type="sibTrans" cxnId="{7F62BA2B-87DD-45E8-8CCB-483A87872EF8}">
      <dgm:prSet/>
      <dgm:spPr/>
      <dgm:t>
        <a:bodyPr/>
        <a:lstStyle/>
        <a:p>
          <a:endParaRPr lang="en-US"/>
        </a:p>
      </dgm:t>
    </dgm:pt>
    <dgm:pt modelId="{E8C809D4-5CBC-4506-A74F-51829BEF69D2}">
      <dgm:prSet/>
      <dgm:spPr/>
      <dgm:t>
        <a:bodyPr/>
        <a:lstStyle/>
        <a:p>
          <a:r>
            <a:rPr lang="en-US"/>
            <a:t>Few-shot examples; role prompts</a:t>
          </a:r>
        </a:p>
      </dgm:t>
    </dgm:pt>
    <dgm:pt modelId="{E61B8346-31FC-467D-83E5-87DA1BB05C86}" type="parTrans" cxnId="{F21B0672-483C-451C-930A-195CB3FCBAA4}">
      <dgm:prSet/>
      <dgm:spPr/>
      <dgm:t>
        <a:bodyPr/>
        <a:lstStyle/>
        <a:p>
          <a:endParaRPr lang="en-US"/>
        </a:p>
      </dgm:t>
    </dgm:pt>
    <dgm:pt modelId="{CE23849F-469D-4F19-800C-F5B9E5D403A4}" type="sibTrans" cxnId="{F21B0672-483C-451C-930A-195CB3FCBAA4}">
      <dgm:prSet/>
      <dgm:spPr/>
      <dgm:t>
        <a:bodyPr/>
        <a:lstStyle/>
        <a:p>
          <a:endParaRPr lang="en-US"/>
        </a:p>
      </dgm:t>
    </dgm:pt>
    <dgm:pt modelId="{B9DFF9D4-E2B5-411C-8ADE-563DDE7484AA}">
      <dgm:prSet/>
      <dgm:spPr/>
      <dgm:t>
        <a:bodyPr/>
        <a:lstStyle/>
        <a:p>
          <a:r>
            <a:rPr lang="en-US"/>
            <a:t>Fine-Tuning</a:t>
          </a:r>
        </a:p>
      </dgm:t>
    </dgm:pt>
    <dgm:pt modelId="{2C79B00E-9134-49D1-AD41-6EB4EECF40CC}" type="parTrans" cxnId="{E7DA50BB-570B-4385-B609-04FB16C43AFE}">
      <dgm:prSet/>
      <dgm:spPr/>
      <dgm:t>
        <a:bodyPr/>
        <a:lstStyle/>
        <a:p>
          <a:endParaRPr lang="en-US"/>
        </a:p>
      </dgm:t>
    </dgm:pt>
    <dgm:pt modelId="{51DAC015-A410-4543-904A-193074049AD5}" type="sibTrans" cxnId="{E7DA50BB-570B-4385-B609-04FB16C43AFE}">
      <dgm:prSet/>
      <dgm:spPr/>
      <dgm:t>
        <a:bodyPr/>
        <a:lstStyle/>
        <a:p>
          <a:endParaRPr lang="en-US"/>
        </a:p>
      </dgm:t>
    </dgm:pt>
    <dgm:pt modelId="{F0D82319-9111-4B0B-A674-A74BDAD067EE}">
      <dgm:prSet/>
      <dgm:spPr/>
      <dgm:t>
        <a:bodyPr/>
        <a:lstStyle/>
        <a:p>
          <a:r>
            <a:rPr lang="en-US" dirty="0"/>
            <a:t>Add new neuron layers inside the model </a:t>
          </a:r>
        </a:p>
      </dgm:t>
    </dgm:pt>
    <dgm:pt modelId="{A05812B5-865D-4E45-B178-955B9215345D}" type="parTrans" cxnId="{64FFDA64-4BF6-42B5-BF7A-7CE87DF85C9D}">
      <dgm:prSet/>
      <dgm:spPr/>
      <dgm:t>
        <a:bodyPr/>
        <a:lstStyle/>
        <a:p>
          <a:endParaRPr lang="en-US"/>
        </a:p>
      </dgm:t>
    </dgm:pt>
    <dgm:pt modelId="{2E5B4E21-6DF8-4AAE-914E-0BB190E10EDC}" type="sibTrans" cxnId="{64FFDA64-4BF6-42B5-BF7A-7CE87DF85C9D}">
      <dgm:prSet/>
      <dgm:spPr/>
      <dgm:t>
        <a:bodyPr/>
        <a:lstStyle/>
        <a:p>
          <a:endParaRPr lang="en-US"/>
        </a:p>
      </dgm:t>
    </dgm:pt>
    <dgm:pt modelId="{A9BC1BAD-8764-4B02-A8B3-BA8D666F0BCD}">
      <dgm:prSet/>
      <dgm:spPr/>
      <dgm:t>
        <a:bodyPr/>
        <a:lstStyle/>
        <a:p>
          <a:r>
            <a:rPr lang="en-US"/>
            <a:t>Train just those layers to add on a new behavior</a:t>
          </a:r>
        </a:p>
      </dgm:t>
    </dgm:pt>
    <dgm:pt modelId="{5B349DAA-1A6A-4D0F-9E94-BAD5A6BCCDD6}" type="parTrans" cxnId="{A419B414-09C5-4484-93C2-9F8923C933A2}">
      <dgm:prSet/>
      <dgm:spPr/>
      <dgm:t>
        <a:bodyPr/>
        <a:lstStyle/>
        <a:p>
          <a:endParaRPr lang="en-US"/>
        </a:p>
      </dgm:t>
    </dgm:pt>
    <dgm:pt modelId="{CD6D73AD-3A67-4850-A743-4ABCE31A09A6}" type="sibTrans" cxnId="{A419B414-09C5-4484-93C2-9F8923C933A2}">
      <dgm:prSet/>
      <dgm:spPr/>
      <dgm:t>
        <a:bodyPr/>
        <a:lstStyle/>
        <a:p>
          <a:endParaRPr lang="en-US"/>
        </a:p>
      </dgm:t>
    </dgm:pt>
    <dgm:pt modelId="{F9739A77-644B-4378-AC3F-99CDA54CB598}">
      <dgm:prSet/>
      <dgm:spPr/>
      <dgm:t>
        <a:bodyPr/>
        <a:lstStyle/>
        <a:p>
          <a:r>
            <a:rPr lang="en-US"/>
            <a:t>Retrieval Augmented Generation</a:t>
          </a:r>
        </a:p>
      </dgm:t>
    </dgm:pt>
    <dgm:pt modelId="{4132EFF5-18DF-4A94-BA18-185EDD505CBC}" type="parTrans" cxnId="{FDBE4099-A720-49D6-A072-FE20D79A828B}">
      <dgm:prSet/>
      <dgm:spPr/>
      <dgm:t>
        <a:bodyPr/>
        <a:lstStyle/>
        <a:p>
          <a:endParaRPr lang="en-US"/>
        </a:p>
      </dgm:t>
    </dgm:pt>
    <dgm:pt modelId="{788BC26D-D1A5-49D0-B81F-7E516E05EFFD}" type="sibTrans" cxnId="{FDBE4099-A720-49D6-A072-FE20D79A828B}">
      <dgm:prSet/>
      <dgm:spPr/>
      <dgm:t>
        <a:bodyPr/>
        <a:lstStyle/>
        <a:p>
          <a:endParaRPr lang="en-US"/>
        </a:p>
      </dgm:t>
    </dgm:pt>
    <dgm:pt modelId="{E867C28B-5135-487D-94E2-2AC434D1CBF0}">
      <dgm:prSet/>
      <dgm:spPr/>
      <dgm:t>
        <a:bodyPr/>
        <a:lstStyle/>
        <a:p>
          <a:r>
            <a:rPr lang="en-US"/>
            <a:t>Use documents &amp; semantic search</a:t>
          </a:r>
        </a:p>
      </dgm:t>
    </dgm:pt>
    <dgm:pt modelId="{38ED55CE-03FC-46A7-B565-556FD9195D04}" type="parTrans" cxnId="{DD4EB967-DA75-41B0-B85E-D3DB2F1D2C04}">
      <dgm:prSet/>
      <dgm:spPr/>
      <dgm:t>
        <a:bodyPr/>
        <a:lstStyle/>
        <a:p>
          <a:endParaRPr lang="en-US"/>
        </a:p>
      </dgm:t>
    </dgm:pt>
    <dgm:pt modelId="{01A8E873-541A-46BD-9A9D-261E8805D2DC}" type="sibTrans" cxnId="{DD4EB967-DA75-41B0-B85E-D3DB2F1D2C04}">
      <dgm:prSet/>
      <dgm:spPr/>
      <dgm:t>
        <a:bodyPr/>
        <a:lstStyle/>
        <a:p>
          <a:endParaRPr lang="en-US"/>
        </a:p>
      </dgm:t>
    </dgm:pt>
    <dgm:pt modelId="{42667300-0484-4A7E-94B1-8828D5F8CF52}">
      <dgm:prSet/>
      <dgm:spPr/>
      <dgm:t>
        <a:bodyPr/>
        <a:lstStyle/>
        <a:p>
          <a:r>
            <a:rPr lang="en-US"/>
            <a:t>Add retrieved document sections to prompt</a:t>
          </a:r>
        </a:p>
      </dgm:t>
    </dgm:pt>
    <dgm:pt modelId="{7781CEA5-0D99-43F2-AA1A-8A7028800D07}" type="parTrans" cxnId="{1D1BCD8D-7BF4-49A1-9034-655330A4BD4C}">
      <dgm:prSet/>
      <dgm:spPr/>
      <dgm:t>
        <a:bodyPr/>
        <a:lstStyle/>
        <a:p>
          <a:endParaRPr lang="en-US"/>
        </a:p>
      </dgm:t>
    </dgm:pt>
    <dgm:pt modelId="{12E1B8C0-3DF9-4660-A1D6-40E75F5E20F9}" type="sibTrans" cxnId="{1D1BCD8D-7BF4-49A1-9034-655330A4BD4C}">
      <dgm:prSet/>
      <dgm:spPr/>
      <dgm:t>
        <a:bodyPr/>
        <a:lstStyle/>
        <a:p>
          <a:endParaRPr lang="en-US"/>
        </a:p>
      </dgm:t>
    </dgm:pt>
    <dgm:pt modelId="{306627C9-71F5-FB4B-94BF-BC26C0064DE2}" type="pres">
      <dgm:prSet presAssocID="{3568BB90-4B31-4EB3-99D5-29C960D426BA}" presName="linear" presStyleCnt="0">
        <dgm:presLayoutVars>
          <dgm:dir/>
          <dgm:animLvl val="lvl"/>
          <dgm:resizeHandles val="exact"/>
        </dgm:presLayoutVars>
      </dgm:prSet>
      <dgm:spPr/>
    </dgm:pt>
    <dgm:pt modelId="{EEE4DD11-FB20-0446-9482-5381FF558B7C}" type="pres">
      <dgm:prSet presAssocID="{4C5E13F1-EC14-486C-A66B-1DCE99116E34}" presName="parentLin" presStyleCnt="0"/>
      <dgm:spPr/>
    </dgm:pt>
    <dgm:pt modelId="{71EE69A2-C1D7-3A45-8F78-11E1B4AFEF90}" type="pres">
      <dgm:prSet presAssocID="{4C5E13F1-EC14-486C-A66B-1DCE99116E34}" presName="parentLeftMargin" presStyleLbl="node1" presStyleIdx="0" presStyleCnt="3"/>
      <dgm:spPr/>
    </dgm:pt>
    <dgm:pt modelId="{FF60BCDC-51F6-A545-9F7A-9F5498C0AA4E}" type="pres">
      <dgm:prSet presAssocID="{4C5E13F1-EC14-486C-A66B-1DCE99116E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4E5F3-47DC-F34C-83C5-A707B96032F4}" type="pres">
      <dgm:prSet presAssocID="{4C5E13F1-EC14-486C-A66B-1DCE99116E34}" presName="negativeSpace" presStyleCnt="0"/>
      <dgm:spPr/>
    </dgm:pt>
    <dgm:pt modelId="{8BFFA8C2-580F-234C-B815-6B137BCC2F99}" type="pres">
      <dgm:prSet presAssocID="{4C5E13F1-EC14-486C-A66B-1DCE99116E34}" presName="childText" presStyleLbl="conFgAcc1" presStyleIdx="0" presStyleCnt="3">
        <dgm:presLayoutVars>
          <dgm:bulletEnabled val="1"/>
        </dgm:presLayoutVars>
      </dgm:prSet>
      <dgm:spPr/>
    </dgm:pt>
    <dgm:pt modelId="{0BF19C67-F213-1748-88AA-7F7B6D7A6627}" type="pres">
      <dgm:prSet presAssocID="{9DEC84E1-9186-49B0-B5B0-5528A9EE18B6}" presName="spaceBetweenRectangles" presStyleCnt="0"/>
      <dgm:spPr/>
    </dgm:pt>
    <dgm:pt modelId="{69AB4892-30C6-254B-8A83-27C992211E02}" type="pres">
      <dgm:prSet presAssocID="{B9DFF9D4-E2B5-411C-8ADE-563DDE7484AA}" presName="parentLin" presStyleCnt="0"/>
      <dgm:spPr/>
    </dgm:pt>
    <dgm:pt modelId="{F331BCC6-1F25-FD4E-8D89-D1EC7B8C9C6D}" type="pres">
      <dgm:prSet presAssocID="{B9DFF9D4-E2B5-411C-8ADE-563DDE7484AA}" presName="parentLeftMargin" presStyleLbl="node1" presStyleIdx="0" presStyleCnt="3"/>
      <dgm:spPr/>
    </dgm:pt>
    <dgm:pt modelId="{4D3214C4-2675-E642-9566-79B2B2D1201F}" type="pres">
      <dgm:prSet presAssocID="{B9DFF9D4-E2B5-411C-8ADE-563DDE7484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CCB17-8F76-2C4B-B1B0-945E7774EE20}" type="pres">
      <dgm:prSet presAssocID="{B9DFF9D4-E2B5-411C-8ADE-563DDE7484AA}" presName="negativeSpace" presStyleCnt="0"/>
      <dgm:spPr/>
    </dgm:pt>
    <dgm:pt modelId="{C432CB3D-45F4-5E48-9C09-81C8CDA11591}" type="pres">
      <dgm:prSet presAssocID="{B9DFF9D4-E2B5-411C-8ADE-563DDE7484AA}" presName="childText" presStyleLbl="conFgAcc1" presStyleIdx="1" presStyleCnt="3">
        <dgm:presLayoutVars>
          <dgm:bulletEnabled val="1"/>
        </dgm:presLayoutVars>
      </dgm:prSet>
      <dgm:spPr/>
    </dgm:pt>
    <dgm:pt modelId="{BBB91A4B-DC31-E146-A104-E61F89724DBF}" type="pres">
      <dgm:prSet presAssocID="{51DAC015-A410-4543-904A-193074049AD5}" presName="spaceBetweenRectangles" presStyleCnt="0"/>
      <dgm:spPr/>
    </dgm:pt>
    <dgm:pt modelId="{7B48D14A-B0D6-1A46-965A-1641C2AC3A8E}" type="pres">
      <dgm:prSet presAssocID="{F9739A77-644B-4378-AC3F-99CDA54CB598}" presName="parentLin" presStyleCnt="0"/>
      <dgm:spPr/>
    </dgm:pt>
    <dgm:pt modelId="{2925281E-B302-1E40-B9DB-70AB522B930B}" type="pres">
      <dgm:prSet presAssocID="{F9739A77-644B-4378-AC3F-99CDA54CB598}" presName="parentLeftMargin" presStyleLbl="node1" presStyleIdx="1" presStyleCnt="3"/>
      <dgm:spPr/>
    </dgm:pt>
    <dgm:pt modelId="{0F74225B-8103-6945-8D7A-45BB9F7E96EA}" type="pres">
      <dgm:prSet presAssocID="{F9739A77-644B-4378-AC3F-99CDA54CB5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B503E2-7255-854D-A84B-A0B54EDD9E70}" type="pres">
      <dgm:prSet presAssocID="{F9739A77-644B-4378-AC3F-99CDA54CB598}" presName="negativeSpace" presStyleCnt="0"/>
      <dgm:spPr/>
    </dgm:pt>
    <dgm:pt modelId="{8C9CF50B-2F5D-7E4F-8AEE-6DB94FFA9CE6}" type="pres">
      <dgm:prSet presAssocID="{F9739A77-644B-4378-AC3F-99CDA54CB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19B414-09C5-4484-93C2-9F8923C933A2}" srcId="{B9DFF9D4-E2B5-411C-8ADE-563DDE7484AA}" destId="{A9BC1BAD-8764-4B02-A8B3-BA8D666F0BCD}" srcOrd="1" destOrd="0" parTransId="{5B349DAA-1A6A-4D0F-9E94-BAD5A6BCCDD6}" sibTransId="{CD6D73AD-3A67-4850-A743-4ABCE31A09A6}"/>
    <dgm:cxn modelId="{63C88D17-D976-DA46-9275-BC6ACAE7625C}" type="presOf" srcId="{E867C28B-5135-487D-94E2-2AC434D1CBF0}" destId="{8C9CF50B-2F5D-7E4F-8AEE-6DB94FFA9CE6}" srcOrd="0" destOrd="0" presId="urn:microsoft.com/office/officeart/2005/8/layout/list1"/>
    <dgm:cxn modelId="{9F7FE324-88A6-F64A-8F3B-024856B8954F}" type="presOf" srcId="{4C5E13F1-EC14-486C-A66B-1DCE99116E34}" destId="{FF60BCDC-51F6-A545-9F7A-9F5498C0AA4E}" srcOrd="1" destOrd="0" presId="urn:microsoft.com/office/officeart/2005/8/layout/list1"/>
    <dgm:cxn modelId="{7F62BA2B-87DD-45E8-8CCB-483A87872EF8}" srcId="{4C5E13F1-EC14-486C-A66B-1DCE99116E34}" destId="{08A9DCEF-E70D-4B9D-9DB1-BB5B0687C825}" srcOrd="0" destOrd="0" parTransId="{9154948A-6C2D-449D-ACA5-31AB6EA5DAAE}" sibTransId="{26F6EC09-F7B0-4330-A987-8993D36CF570}"/>
    <dgm:cxn modelId="{AA9B0835-76D9-994E-8D51-A7ABF2AD74B6}" type="presOf" srcId="{F9739A77-644B-4378-AC3F-99CDA54CB598}" destId="{2925281E-B302-1E40-B9DB-70AB522B930B}" srcOrd="0" destOrd="0" presId="urn:microsoft.com/office/officeart/2005/8/layout/list1"/>
    <dgm:cxn modelId="{64FFDA64-4BF6-42B5-BF7A-7CE87DF85C9D}" srcId="{B9DFF9D4-E2B5-411C-8ADE-563DDE7484AA}" destId="{F0D82319-9111-4B0B-A674-A74BDAD067EE}" srcOrd="0" destOrd="0" parTransId="{A05812B5-865D-4E45-B178-955B9215345D}" sibTransId="{2E5B4E21-6DF8-4AAE-914E-0BB190E10EDC}"/>
    <dgm:cxn modelId="{DD4EB967-DA75-41B0-B85E-D3DB2F1D2C04}" srcId="{F9739A77-644B-4378-AC3F-99CDA54CB598}" destId="{E867C28B-5135-487D-94E2-2AC434D1CBF0}" srcOrd="0" destOrd="0" parTransId="{38ED55CE-03FC-46A7-B565-556FD9195D04}" sibTransId="{01A8E873-541A-46BD-9A9D-261E8805D2DC}"/>
    <dgm:cxn modelId="{F21B0672-483C-451C-930A-195CB3FCBAA4}" srcId="{4C5E13F1-EC14-486C-A66B-1DCE99116E34}" destId="{E8C809D4-5CBC-4506-A74F-51829BEF69D2}" srcOrd="1" destOrd="0" parTransId="{E61B8346-31FC-467D-83E5-87DA1BB05C86}" sibTransId="{CE23849F-469D-4F19-800C-F5B9E5D403A4}"/>
    <dgm:cxn modelId="{29D8D375-E055-FE40-9625-C8AF09631ABC}" type="presOf" srcId="{F0D82319-9111-4B0B-A674-A74BDAD067EE}" destId="{C432CB3D-45F4-5E48-9C09-81C8CDA11591}" srcOrd="0" destOrd="0" presId="urn:microsoft.com/office/officeart/2005/8/layout/list1"/>
    <dgm:cxn modelId="{CFDBAA87-BB0E-3144-B61E-2449099BE27A}" type="presOf" srcId="{B9DFF9D4-E2B5-411C-8ADE-563DDE7484AA}" destId="{F331BCC6-1F25-FD4E-8D89-D1EC7B8C9C6D}" srcOrd="0" destOrd="0" presId="urn:microsoft.com/office/officeart/2005/8/layout/list1"/>
    <dgm:cxn modelId="{62EEE789-69B4-4B9E-9806-2B4422EBA31C}" srcId="{3568BB90-4B31-4EB3-99D5-29C960D426BA}" destId="{4C5E13F1-EC14-486C-A66B-1DCE99116E34}" srcOrd="0" destOrd="0" parTransId="{C2B205D2-99ED-484E-9BDB-B521297ACBF7}" sibTransId="{9DEC84E1-9186-49B0-B5B0-5528A9EE18B6}"/>
    <dgm:cxn modelId="{1D1BCD8D-7BF4-49A1-9034-655330A4BD4C}" srcId="{F9739A77-644B-4378-AC3F-99CDA54CB598}" destId="{42667300-0484-4A7E-94B1-8828D5F8CF52}" srcOrd="1" destOrd="0" parTransId="{7781CEA5-0D99-43F2-AA1A-8A7028800D07}" sibTransId="{12E1B8C0-3DF9-4660-A1D6-40E75F5E20F9}"/>
    <dgm:cxn modelId="{FDBE4099-A720-49D6-A072-FE20D79A828B}" srcId="{3568BB90-4B31-4EB3-99D5-29C960D426BA}" destId="{F9739A77-644B-4378-AC3F-99CDA54CB598}" srcOrd="2" destOrd="0" parTransId="{4132EFF5-18DF-4A94-BA18-185EDD505CBC}" sibTransId="{788BC26D-D1A5-49D0-B81F-7E516E05EFFD}"/>
    <dgm:cxn modelId="{0D6EF9A1-C011-9B43-8747-18A919AD7760}" type="presOf" srcId="{42667300-0484-4A7E-94B1-8828D5F8CF52}" destId="{8C9CF50B-2F5D-7E4F-8AEE-6DB94FFA9CE6}" srcOrd="0" destOrd="1" presId="urn:microsoft.com/office/officeart/2005/8/layout/list1"/>
    <dgm:cxn modelId="{565CE1B1-E52B-854B-AEF4-62AFE04E19D5}" type="presOf" srcId="{E8C809D4-5CBC-4506-A74F-51829BEF69D2}" destId="{8BFFA8C2-580F-234C-B815-6B137BCC2F99}" srcOrd="0" destOrd="1" presId="urn:microsoft.com/office/officeart/2005/8/layout/list1"/>
    <dgm:cxn modelId="{825F0AB4-7163-E340-9E12-6AC573F57BC1}" type="presOf" srcId="{F9739A77-644B-4378-AC3F-99CDA54CB598}" destId="{0F74225B-8103-6945-8D7A-45BB9F7E96EA}" srcOrd="1" destOrd="0" presId="urn:microsoft.com/office/officeart/2005/8/layout/list1"/>
    <dgm:cxn modelId="{E7DA50BB-570B-4385-B609-04FB16C43AFE}" srcId="{3568BB90-4B31-4EB3-99D5-29C960D426BA}" destId="{B9DFF9D4-E2B5-411C-8ADE-563DDE7484AA}" srcOrd="1" destOrd="0" parTransId="{2C79B00E-9134-49D1-AD41-6EB4EECF40CC}" sibTransId="{51DAC015-A410-4543-904A-193074049AD5}"/>
    <dgm:cxn modelId="{6963C4CE-62CC-B549-B8D8-0E4365439917}" type="presOf" srcId="{08A9DCEF-E70D-4B9D-9DB1-BB5B0687C825}" destId="{8BFFA8C2-580F-234C-B815-6B137BCC2F99}" srcOrd="0" destOrd="0" presId="urn:microsoft.com/office/officeart/2005/8/layout/list1"/>
    <dgm:cxn modelId="{630693DC-2244-AA4F-867C-C8F9DEDF9FA6}" type="presOf" srcId="{B9DFF9D4-E2B5-411C-8ADE-563DDE7484AA}" destId="{4D3214C4-2675-E642-9566-79B2B2D1201F}" srcOrd="1" destOrd="0" presId="urn:microsoft.com/office/officeart/2005/8/layout/list1"/>
    <dgm:cxn modelId="{8ADC87E6-3045-274D-88AE-A8D40A84C27F}" type="presOf" srcId="{4C5E13F1-EC14-486C-A66B-1DCE99116E34}" destId="{71EE69A2-C1D7-3A45-8F78-11E1B4AFEF90}" srcOrd="0" destOrd="0" presId="urn:microsoft.com/office/officeart/2005/8/layout/list1"/>
    <dgm:cxn modelId="{F40C58F7-B64F-254A-B045-072B33F4AAC7}" type="presOf" srcId="{A9BC1BAD-8764-4B02-A8B3-BA8D666F0BCD}" destId="{C432CB3D-45F4-5E48-9C09-81C8CDA11591}" srcOrd="0" destOrd="1" presId="urn:microsoft.com/office/officeart/2005/8/layout/list1"/>
    <dgm:cxn modelId="{0F7213FC-09A5-4D45-9D9C-C4F2F146D5F4}" type="presOf" srcId="{3568BB90-4B31-4EB3-99D5-29C960D426BA}" destId="{306627C9-71F5-FB4B-94BF-BC26C0064DE2}" srcOrd="0" destOrd="0" presId="urn:microsoft.com/office/officeart/2005/8/layout/list1"/>
    <dgm:cxn modelId="{FF015402-7704-404F-ADBB-CC0E4B86C8CF}" type="presParOf" srcId="{306627C9-71F5-FB4B-94BF-BC26C0064DE2}" destId="{EEE4DD11-FB20-0446-9482-5381FF558B7C}" srcOrd="0" destOrd="0" presId="urn:microsoft.com/office/officeart/2005/8/layout/list1"/>
    <dgm:cxn modelId="{3C551A20-87EB-E54E-8C0F-CCC822815932}" type="presParOf" srcId="{EEE4DD11-FB20-0446-9482-5381FF558B7C}" destId="{71EE69A2-C1D7-3A45-8F78-11E1B4AFEF90}" srcOrd="0" destOrd="0" presId="urn:microsoft.com/office/officeart/2005/8/layout/list1"/>
    <dgm:cxn modelId="{AF0BFC56-2F8C-9545-A2E2-42A3C9320322}" type="presParOf" srcId="{EEE4DD11-FB20-0446-9482-5381FF558B7C}" destId="{FF60BCDC-51F6-A545-9F7A-9F5498C0AA4E}" srcOrd="1" destOrd="0" presId="urn:microsoft.com/office/officeart/2005/8/layout/list1"/>
    <dgm:cxn modelId="{EE182E21-37D2-AF41-9357-407B9A8CE842}" type="presParOf" srcId="{306627C9-71F5-FB4B-94BF-BC26C0064DE2}" destId="{8B04E5F3-47DC-F34C-83C5-A707B96032F4}" srcOrd="1" destOrd="0" presId="urn:microsoft.com/office/officeart/2005/8/layout/list1"/>
    <dgm:cxn modelId="{FC3C1D4A-5A83-8C4A-A118-9EFEC5063CD6}" type="presParOf" srcId="{306627C9-71F5-FB4B-94BF-BC26C0064DE2}" destId="{8BFFA8C2-580F-234C-B815-6B137BCC2F99}" srcOrd="2" destOrd="0" presId="urn:microsoft.com/office/officeart/2005/8/layout/list1"/>
    <dgm:cxn modelId="{28D325F4-9176-EC41-BF2D-27E1F2E3D71B}" type="presParOf" srcId="{306627C9-71F5-FB4B-94BF-BC26C0064DE2}" destId="{0BF19C67-F213-1748-88AA-7F7B6D7A6627}" srcOrd="3" destOrd="0" presId="urn:microsoft.com/office/officeart/2005/8/layout/list1"/>
    <dgm:cxn modelId="{8C4D8CA7-AAA6-CD43-9147-C61BAFBB36BA}" type="presParOf" srcId="{306627C9-71F5-FB4B-94BF-BC26C0064DE2}" destId="{69AB4892-30C6-254B-8A83-27C992211E02}" srcOrd="4" destOrd="0" presId="urn:microsoft.com/office/officeart/2005/8/layout/list1"/>
    <dgm:cxn modelId="{EF5E4123-33D3-2E44-8C5D-2C25DB80758E}" type="presParOf" srcId="{69AB4892-30C6-254B-8A83-27C992211E02}" destId="{F331BCC6-1F25-FD4E-8D89-D1EC7B8C9C6D}" srcOrd="0" destOrd="0" presId="urn:microsoft.com/office/officeart/2005/8/layout/list1"/>
    <dgm:cxn modelId="{757A1891-52F9-D544-AF67-80295745326E}" type="presParOf" srcId="{69AB4892-30C6-254B-8A83-27C992211E02}" destId="{4D3214C4-2675-E642-9566-79B2B2D1201F}" srcOrd="1" destOrd="0" presId="urn:microsoft.com/office/officeart/2005/8/layout/list1"/>
    <dgm:cxn modelId="{E5ACA8E6-CEE5-E24B-A1F2-DD650C995A5D}" type="presParOf" srcId="{306627C9-71F5-FB4B-94BF-BC26C0064DE2}" destId="{1D9CCB17-8F76-2C4B-B1B0-945E7774EE20}" srcOrd="5" destOrd="0" presId="urn:microsoft.com/office/officeart/2005/8/layout/list1"/>
    <dgm:cxn modelId="{82BB37A4-CD42-8044-BABD-014C2AE319C9}" type="presParOf" srcId="{306627C9-71F5-FB4B-94BF-BC26C0064DE2}" destId="{C432CB3D-45F4-5E48-9C09-81C8CDA11591}" srcOrd="6" destOrd="0" presId="urn:microsoft.com/office/officeart/2005/8/layout/list1"/>
    <dgm:cxn modelId="{F44D5058-9847-E746-9501-4AC3145B7BA9}" type="presParOf" srcId="{306627C9-71F5-FB4B-94BF-BC26C0064DE2}" destId="{BBB91A4B-DC31-E146-A104-E61F89724DBF}" srcOrd="7" destOrd="0" presId="urn:microsoft.com/office/officeart/2005/8/layout/list1"/>
    <dgm:cxn modelId="{BFD9B6CF-3CB5-9941-A07C-A81E364CD7B6}" type="presParOf" srcId="{306627C9-71F5-FB4B-94BF-BC26C0064DE2}" destId="{7B48D14A-B0D6-1A46-965A-1641C2AC3A8E}" srcOrd="8" destOrd="0" presId="urn:microsoft.com/office/officeart/2005/8/layout/list1"/>
    <dgm:cxn modelId="{D56C270E-50DB-D445-8ED0-E208299C76AC}" type="presParOf" srcId="{7B48D14A-B0D6-1A46-965A-1641C2AC3A8E}" destId="{2925281E-B302-1E40-B9DB-70AB522B930B}" srcOrd="0" destOrd="0" presId="urn:microsoft.com/office/officeart/2005/8/layout/list1"/>
    <dgm:cxn modelId="{8D16F31E-8DEA-E14F-A3A9-F8AD15DCE880}" type="presParOf" srcId="{7B48D14A-B0D6-1A46-965A-1641C2AC3A8E}" destId="{0F74225B-8103-6945-8D7A-45BB9F7E96EA}" srcOrd="1" destOrd="0" presId="urn:microsoft.com/office/officeart/2005/8/layout/list1"/>
    <dgm:cxn modelId="{547F8EB4-9E91-1144-ADF9-89E373C46DD7}" type="presParOf" srcId="{306627C9-71F5-FB4B-94BF-BC26C0064DE2}" destId="{66B503E2-7255-854D-A84B-A0B54EDD9E70}" srcOrd="9" destOrd="0" presId="urn:microsoft.com/office/officeart/2005/8/layout/list1"/>
    <dgm:cxn modelId="{202B4EB4-3ECB-6147-A7A7-699132ABF291}" type="presParOf" srcId="{306627C9-71F5-FB4B-94BF-BC26C0064DE2}" destId="{8C9CF50B-2F5D-7E4F-8AEE-6DB94FFA9C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52765A-746E-431B-815D-5648E268641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491CA9-9E79-41C9-8210-F68052B97759}">
      <dgm:prSet/>
      <dgm:spPr/>
      <dgm:t>
        <a:bodyPr/>
        <a:lstStyle/>
        <a:p>
          <a:r>
            <a:rPr lang="en-US"/>
            <a:t>Diffusion</a:t>
          </a:r>
        </a:p>
      </dgm:t>
    </dgm:pt>
    <dgm:pt modelId="{F81593DE-DFFE-42F9-A1ED-18727B7121FC}" type="parTrans" cxnId="{93DA6C93-B14D-415F-8259-2B8CBA883755}">
      <dgm:prSet/>
      <dgm:spPr/>
      <dgm:t>
        <a:bodyPr/>
        <a:lstStyle/>
        <a:p>
          <a:endParaRPr lang="en-US"/>
        </a:p>
      </dgm:t>
    </dgm:pt>
    <dgm:pt modelId="{DE3D6113-2E0D-4195-B5FC-D0C758FFED84}" type="sibTrans" cxnId="{93DA6C93-B14D-415F-8259-2B8CBA883755}">
      <dgm:prSet/>
      <dgm:spPr/>
      <dgm:t>
        <a:bodyPr/>
        <a:lstStyle/>
        <a:p>
          <a:endParaRPr lang="en-US"/>
        </a:p>
      </dgm:t>
    </dgm:pt>
    <dgm:pt modelId="{1CC4333B-6334-4B01-88AC-E6D864350D3B}">
      <dgm:prSet/>
      <dgm:spPr/>
      <dgm:t>
        <a:bodyPr/>
        <a:lstStyle/>
        <a:p>
          <a:r>
            <a:rPr lang="en-US" dirty="0"/>
            <a:t>Noise → image/video/audio</a:t>
          </a:r>
        </a:p>
      </dgm:t>
    </dgm:pt>
    <dgm:pt modelId="{A9FB1E98-66FF-45EA-86B2-2AAE87180179}" type="parTrans" cxnId="{F17518DF-F7DC-4BB6-8AE7-498EFFF1A716}">
      <dgm:prSet/>
      <dgm:spPr/>
      <dgm:t>
        <a:bodyPr/>
        <a:lstStyle/>
        <a:p>
          <a:endParaRPr lang="en-US"/>
        </a:p>
      </dgm:t>
    </dgm:pt>
    <dgm:pt modelId="{C77D2DF8-0739-4CD3-A915-CE73AD159401}" type="sibTrans" cxnId="{F17518DF-F7DC-4BB6-8AE7-498EFFF1A716}">
      <dgm:prSet/>
      <dgm:spPr/>
      <dgm:t>
        <a:bodyPr/>
        <a:lstStyle/>
        <a:p>
          <a:endParaRPr lang="en-US"/>
        </a:p>
      </dgm:t>
    </dgm:pt>
    <dgm:pt modelId="{77D01490-443A-4464-92F6-5CA730817503}">
      <dgm:prSet/>
      <dgm:spPr/>
      <dgm:t>
        <a:bodyPr/>
        <a:lstStyle/>
        <a:p>
          <a:r>
            <a:rPr lang="en-US" dirty="0"/>
            <a:t>Strengths: audio-visual fidelity</a:t>
          </a:r>
        </a:p>
      </dgm:t>
    </dgm:pt>
    <dgm:pt modelId="{DD827B72-AF77-4AD6-BD09-C2377496AEB7}" type="parTrans" cxnId="{A2ED25AD-7A22-4082-9C31-A0310D1FDDBF}">
      <dgm:prSet/>
      <dgm:spPr/>
      <dgm:t>
        <a:bodyPr/>
        <a:lstStyle/>
        <a:p>
          <a:endParaRPr lang="en-US"/>
        </a:p>
      </dgm:t>
    </dgm:pt>
    <dgm:pt modelId="{0DAADDB6-1F09-4A94-A766-7CF46F8A5CC9}" type="sibTrans" cxnId="{A2ED25AD-7A22-4082-9C31-A0310D1FDDBF}">
      <dgm:prSet/>
      <dgm:spPr/>
      <dgm:t>
        <a:bodyPr/>
        <a:lstStyle/>
        <a:p>
          <a:endParaRPr lang="en-US"/>
        </a:p>
      </dgm:t>
    </dgm:pt>
    <dgm:pt modelId="{82EBE2A7-5C24-49E8-893F-1FC71DDEB94A}">
      <dgm:prSet/>
      <dgm:spPr/>
      <dgm:t>
        <a:bodyPr/>
        <a:lstStyle/>
        <a:p>
          <a:r>
            <a:rPr lang="en-US"/>
            <a:t>Limits: weak at logic/reasoning</a:t>
          </a:r>
        </a:p>
      </dgm:t>
    </dgm:pt>
    <dgm:pt modelId="{CB18E1A7-28E6-4187-AF2E-371DD996E6A7}" type="parTrans" cxnId="{C8CF062A-438A-4D64-A2CB-04BCF740DACB}">
      <dgm:prSet/>
      <dgm:spPr/>
      <dgm:t>
        <a:bodyPr/>
        <a:lstStyle/>
        <a:p>
          <a:endParaRPr lang="en-US"/>
        </a:p>
      </dgm:t>
    </dgm:pt>
    <dgm:pt modelId="{D6B98ECD-EB4A-4B5F-ACC2-0A713F3F89ED}" type="sibTrans" cxnId="{C8CF062A-438A-4D64-A2CB-04BCF740DACB}">
      <dgm:prSet/>
      <dgm:spPr/>
      <dgm:t>
        <a:bodyPr/>
        <a:lstStyle/>
        <a:p>
          <a:endParaRPr lang="en-US"/>
        </a:p>
      </dgm:t>
    </dgm:pt>
    <dgm:pt modelId="{6AF5E30C-F403-481E-9148-C6E39E061715}">
      <dgm:prSet/>
      <dgm:spPr/>
      <dgm:t>
        <a:bodyPr/>
        <a:lstStyle/>
        <a:p>
          <a:r>
            <a:rPr lang="en-US"/>
            <a:t>LLMs (Transformers)</a:t>
          </a:r>
        </a:p>
      </dgm:t>
    </dgm:pt>
    <dgm:pt modelId="{C10F00A8-B2D2-404F-8AAD-AB464EE58B18}" type="parTrans" cxnId="{0A0E0B0D-D036-4C98-AE29-8D01AC3F5092}">
      <dgm:prSet/>
      <dgm:spPr/>
      <dgm:t>
        <a:bodyPr/>
        <a:lstStyle/>
        <a:p>
          <a:endParaRPr lang="en-US"/>
        </a:p>
      </dgm:t>
    </dgm:pt>
    <dgm:pt modelId="{58111CC5-2137-4D05-A56F-F2FA654A9A22}" type="sibTrans" cxnId="{0A0E0B0D-D036-4C98-AE29-8D01AC3F5092}">
      <dgm:prSet/>
      <dgm:spPr/>
      <dgm:t>
        <a:bodyPr/>
        <a:lstStyle/>
        <a:p>
          <a:endParaRPr lang="en-US"/>
        </a:p>
      </dgm:t>
    </dgm:pt>
    <dgm:pt modelId="{F85EBB52-EAAA-460C-BD3D-80EA148DF0FC}">
      <dgm:prSet/>
      <dgm:spPr/>
      <dgm:t>
        <a:bodyPr/>
        <a:lstStyle/>
        <a:p>
          <a:r>
            <a:rPr lang="en-US"/>
            <a:t>Prompt text → text output</a:t>
          </a:r>
        </a:p>
      </dgm:t>
    </dgm:pt>
    <dgm:pt modelId="{40C65841-1F8E-468B-83C7-5C55065D3491}" type="parTrans" cxnId="{DB8F8E40-2230-40CF-99AD-1A0D5FD336A2}">
      <dgm:prSet/>
      <dgm:spPr/>
      <dgm:t>
        <a:bodyPr/>
        <a:lstStyle/>
        <a:p>
          <a:endParaRPr lang="en-US"/>
        </a:p>
      </dgm:t>
    </dgm:pt>
    <dgm:pt modelId="{9E2EF214-E1A9-4084-99AA-EAEF55B84F51}" type="sibTrans" cxnId="{DB8F8E40-2230-40CF-99AD-1A0D5FD336A2}">
      <dgm:prSet/>
      <dgm:spPr/>
      <dgm:t>
        <a:bodyPr/>
        <a:lstStyle/>
        <a:p>
          <a:endParaRPr lang="en-US"/>
        </a:p>
      </dgm:t>
    </dgm:pt>
    <dgm:pt modelId="{BB8EE44D-FAFD-448C-840F-B068DC37804F}">
      <dgm:prSet/>
      <dgm:spPr/>
      <dgm:t>
        <a:bodyPr/>
        <a:lstStyle/>
        <a:p>
          <a:r>
            <a:rPr lang="en-US"/>
            <a:t>Strengths: language + reasoning + code</a:t>
          </a:r>
        </a:p>
      </dgm:t>
    </dgm:pt>
    <dgm:pt modelId="{2FA4E53D-5FD3-43CB-9544-5A957657F713}" type="parTrans" cxnId="{4705E101-BF7B-45D7-8529-5FFCA97AFDA8}">
      <dgm:prSet/>
      <dgm:spPr/>
      <dgm:t>
        <a:bodyPr/>
        <a:lstStyle/>
        <a:p>
          <a:endParaRPr lang="en-US"/>
        </a:p>
      </dgm:t>
    </dgm:pt>
    <dgm:pt modelId="{C5310503-AB8E-460B-9C73-CAD1B2B99357}" type="sibTrans" cxnId="{4705E101-BF7B-45D7-8529-5FFCA97AFDA8}">
      <dgm:prSet/>
      <dgm:spPr/>
      <dgm:t>
        <a:bodyPr/>
        <a:lstStyle/>
        <a:p>
          <a:endParaRPr lang="en-US"/>
        </a:p>
      </dgm:t>
    </dgm:pt>
    <dgm:pt modelId="{540FCDF4-6996-49DA-8705-FDA94EE3B8CA}">
      <dgm:prSet/>
      <dgm:spPr/>
      <dgm:t>
        <a:bodyPr/>
        <a:lstStyle/>
        <a:p>
          <a:r>
            <a:rPr lang="en-US"/>
            <a:t>Limits: not for rich media</a:t>
          </a:r>
        </a:p>
      </dgm:t>
    </dgm:pt>
    <dgm:pt modelId="{EA90ECC8-DF9B-4B4D-B63D-D25F13B73FF2}" type="parTrans" cxnId="{954929E7-77D0-4A69-B3D5-99EFF3290CF9}">
      <dgm:prSet/>
      <dgm:spPr/>
      <dgm:t>
        <a:bodyPr/>
        <a:lstStyle/>
        <a:p>
          <a:endParaRPr lang="en-US"/>
        </a:p>
      </dgm:t>
    </dgm:pt>
    <dgm:pt modelId="{77C961B6-980D-450A-8D90-3AE779D925C4}" type="sibTrans" cxnId="{954929E7-77D0-4A69-B3D5-99EFF3290CF9}">
      <dgm:prSet/>
      <dgm:spPr/>
      <dgm:t>
        <a:bodyPr/>
        <a:lstStyle/>
        <a:p>
          <a:endParaRPr lang="en-US"/>
        </a:p>
      </dgm:t>
    </dgm:pt>
    <dgm:pt modelId="{55EDA480-1B9A-7047-8247-F5078696CA0F}" type="pres">
      <dgm:prSet presAssocID="{0B52765A-746E-431B-815D-5648E2686413}" presName="Name0" presStyleCnt="0">
        <dgm:presLayoutVars>
          <dgm:dir/>
          <dgm:animLvl val="lvl"/>
          <dgm:resizeHandles val="exact"/>
        </dgm:presLayoutVars>
      </dgm:prSet>
      <dgm:spPr/>
    </dgm:pt>
    <dgm:pt modelId="{04BFF4DB-B5B2-4144-891F-34D9D044AAE1}" type="pres">
      <dgm:prSet presAssocID="{4B491CA9-9E79-41C9-8210-F68052B97759}" presName="composite" presStyleCnt="0"/>
      <dgm:spPr/>
    </dgm:pt>
    <dgm:pt modelId="{CCE0B626-6B36-4440-833D-14A8F6E6D171}" type="pres">
      <dgm:prSet presAssocID="{4B491CA9-9E79-41C9-8210-F68052B977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312CB3-370B-9F4F-A404-4F552722DB40}" type="pres">
      <dgm:prSet presAssocID="{4B491CA9-9E79-41C9-8210-F68052B97759}" presName="desTx" presStyleLbl="alignAccFollowNode1" presStyleIdx="0" presStyleCnt="2">
        <dgm:presLayoutVars>
          <dgm:bulletEnabled val="1"/>
        </dgm:presLayoutVars>
      </dgm:prSet>
      <dgm:spPr/>
    </dgm:pt>
    <dgm:pt modelId="{092A3D68-8B70-7746-BAE8-0BC1D1148576}" type="pres">
      <dgm:prSet presAssocID="{DE3D6113-2E0D-4195-B5FC-D0C758FFED84}" presName="space" presStyleCnt="0"/>
      <dgm:spPr/>
    </dgm:pt>
    <dgm:pt modelId="{D9AF21D8-2357-ED40-9E70-0E003D0FD841}" type="pres">
      <dgm:prSet presAssocID="{6AF5E30C-F403-481E-9148-C6E39E061715}" presName="composite" presStyleCnt="0"/>
      <dgm:spPr/>
    </dgm:pt>
    <dgm:pt modelId="{805222AD-F8CF-D649-B81A-EDF94E6658A4}" type="pres">
      <dgm:prSet presAssocID="{6AF5E30C-F403-481E-9148-C6E39E06171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3297C4-8F92-2443-8F46-1EEDF36D5E63}" type="pres">
      <dgm:prSet presAssocID="{6AF5E30C-F403-481E-9148-C6E39E06171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705E101-BF7B-45D7-8529-5FFCA97AFDA8}" srcId="{6AF5E30C-F403-481E-9148-C6E39E061715}" destId="{BB8EE44D-FAFD-448C-840F-B068DC37804F}" srcOrd="1" destOrd="0" parTransId="{2FA4E53D-5FD3-43CB-9544-5A957657F713}" sibTransId="{C5310503-AB8E-460B-9C73-CAD1B2B99357}"/>
    <dgm:cxn modelId="{1821330C-3924-6145-8448-AD4E7DE5952C}" type="presOf" srcId="{540FCDF4-6996-49DA-8705-FDA94EE3B8CA}" destId="{0A3297C4-8F92-2443-8F46-1EEDF36D5E63}" srcOrd="0" destOrd="2" presId="urn:microsoft.com/office/officeart/2005/8/layout/hList1"/>
    <dgm:cxn modelId="{0A0E0B0D-D036-4C98-AE29-8D01AC3F5092}" srcId="{0B52765A-746E-431B-815D-5648E2686413}" destId="{6AF5E30C-F403-481E-9148-C6E39E061715}" srcOrd="1" destOrd="0" parTransId="{C10F00A8-B2D2-404F-8AAD-AB464EE58B18}" sibTransId="{58111CC5-2137-4D05-A56F-F2FA654A9A22}"/>
    <dgm:cxn modelId="{C07F3B16-B02C-BD4A-BC8B-64302C9A2E94}" type="presOf" srcId="{0B52765A-746E-431B-815D-5648E2686413}" destId="{55EDA480-1B9A-7047-8247-F5078696CA0F}" srcOrd="0" destOrd="0" presId="urn:microsoft.com/office/officeart/2005/8/layout/hList1"/>
    <dgm:cxn modelId="{C8CF062A-438A-4D64-A2CB-04BCF740DACB}" srcId="{4B491CA9-9E79-41C9-8210-F68052B97759}" destId="{82EBE2A7-5C24-49E8-893F-1FC71DDEB94A}" srcOrd="2" destOrd="0" parTransId="{CB18E1A7-28E6-4187-AF2E-371DD996E6A7}" sibTransId="{D6B98ECD-EB4A-4B5F-ACC2-0A713F3F89ED}"/>
    <dgm:cxn modelId="{DB8F8E40-2230-40CF-99AD-1A0D5FD336A2}" srcId="{6AF5E30C-F403-481E-9148-C6E39E061715}" destId="{F85EBB52-EAAA-460C-BD3D-80EA148DF0FC}" srcOrd="0" destOrd="0" parTransId="{40C65841-1F8E-468B-83C7-5C55065D3491}" sibTransId="{9E2EF214-E1A9-4084-99AA-EAEF55B84F51}"/>
    <dgm:cxn modelId="{4556B257-506B-5D40-8C9C-1EB2FAAE5FFB}" type="presOf" srcId="{4B491CA9-9E79-41C9-8210-F68052B97759}" destId="{CCE0B626-6B36-4440-833D-14A8F6E6D171}" srcOrd="0" destOrd="0" presId="urn:microsoft.com/office/officeart/2005/8/layout/hList1"/>
    <dgm:cxn modelId="{80CE1065-C8EE-0F4C-BBBA-4573EFEBE5F6}" type="presOf" srcId="{F85EBB52-EAAA-460C-BD3D-80EA148DF0FC}" destId="{0A3297C4-8F92-2443-8F46-1EEDF36D5E63}" srcOrd="0" destOrd="0" presId="urn:microsoft.com/office/officeart/2005/8/layout/hList1"/>
    <dgm:cxn modelId="{08CC5F7C-B61C-C74E-8CDC-BEC73E6450B4}" type="presOf" srcId="{77D01490-443A-4464-92F6-5CA730817503}" destId="{B0312CB3-370B-9F4F-A404-4F552722DB40}" srcOrd="0" destOrd="1" presId="urn:microsoft.com/office/officeart/2005/8/layout/hList1"/>
    <dgm:cxn modelId="{EDFC378A-982E-C445-8A70-F8FCA6B831B2}" type="presOf" srcId="{BB8EE44D-FAFD-448C-840F-B068DC37804F}" destId="{0A3297C4-8F92-2443-8F46-1EEDF36D5E63}" srcOrd="0" destOrd="1" presId="urn:microsoft.com/office/officeart/2005/8/layout/hList1"/>
    <dgm:cxn modelId="{93DA6C93-B14D-415F-8259-2B8CBA883755}" srcId="{0B52765A-746E-431B-815D-5648E2686413}" destId="{4B491CA9-9E79-41C9-8210-F68052B97759}" srcOrd="0" destOrd="0" parTransId="{F81593DE-DFFE-42F9-A1ED-18727B7121FC}" sibTransId="{DE3D6113-2E0D-4195-B5FC-D0C758FFED84}"/>
    <dgm:cxn modelId="{CB1FC196-52C5-D544-8325-AECA9608D57A}" type="presOf" srcId="{1CC4333B-6334-4B01-88AC-E6D864350D3B}" destId="{B0312CB3-370B-9F4F-A404-4F552722DB40}" srcOrd="0" destOrd="0" presId="urn:microsoft.com/office/officeart/2005/8/layout/hList1"/>
    <dgm:cxn modelId="{A2ED25AD-7A22-4082-9C31-A0310D1FDDBF}" srcId="{4B491CA9-9E79-41C9-8210-F68052B97759}" destId="{77D01490-443A-4464-92F6-5CA730817503}" srcOrd="1" destOrd="0" parTransId="{DD827B72-AF77-4AD6-BD09-C2377496AEB7}" sibTransId="{0DAADDB6-1F09-4A94-A766-7CF46F8A5CC9}"/>
    <dgm:cxn modelId="{80E40DC3-3768-C341-A65C-3342D8FAE4F2}" type="presOf" srcId="{6AF5E30C-F403-481E-9148-C6E39E061715}" destId="{805222AD-F8CF-D649-B81A-EDF94E6658A4}" srcOrd="0" destOrd="0" presId="urn:microsoft.com/office/officeart/2005/8/layout/hList1"/>
    <dgm:cxn modelId="{F17518DF-F7DC-4BB6-8AE7-498EFFF1A716}" srcId="{4B491CA9-9E79-41C9-8210-F68052B97759}" destId="{1CC4333B-6334-4B01-88AC-E6D864350D3B}" srcOrd="0" destOrd="0" parTransId="{A9FB1E98-66FF-45EA-86B2-2AAE87180179}" sibTransId="{C77D2DF8-0739-4CD3-A915-CE73AD159401}"/>
    <dgm:cxn modelId="{954929E7-77D0-4A69-B3D5-99EFF3290CF9}" srcId="{6AF5E30C-F403-481E-9148-C6E39E061715}" destId="{540FCDF4-6996-49DA-8705-FDA94EE3B8CA}" srcOrd="2" destOrd="0" parTransId="{EA90ECC8-DF9B-4B4D-B63D-D25F13B73FF2}" sibTransId="{77C961B6-980D-450A-8D90-3AE779D925C4}"/>
    <dgm:cxn modelId="{5BF4D6FE-C7A2-CD40-BD79-0A5070E9FDCF}" type="presOf" srcId="{82EBE2A7-5C24-49E8-893F-1FC71DDEB94A}" destId="{B0312CB3-370B-9F4F-A404-4F552722DB40}" srcOrd="0" destOrd="2" presId="urn:microsoft.com/office/officeart/2005/8/layout/hList1"/>
    <dgm:cxn modelId="{E516B521-26B6-544F-A144-33C2F564CA14}" type="presParOf" srcId="{55EDA480-1B9A-7047-8247-F5078696CA0F}" destId="{04BFF4DB-B5B2-4144-891F-34D9D044AAE1}" srcOrd="0" destOrd="0" presId="urn:microsoft.com/office/officeart/2005/8/layout/hList1"/>
    <dgm:cxn modelId="{93B3808B-5CBF-FF46-8065-B7AC6A968457}" type="presParOf" srcId="{04BFF4DB-B5B2-4144-891F-34D9D044AAE1}" destId="{CCE0B626-6B36-4440-833D-14A8F6E6D171}" srcOrd="0" destOrd="0" presId="urn:microsoft.com/office/officeart/2005/8/layout/hList1"/>
    <dgm:cxn modelId="{3F6A9883-0342-E142-B7BB-DA51D8CCAEF4}" type="presParOf" srcId="{04BFF4DB-B5B2-4144-891F-34D9D044AAE1}" destId="{B0312CB3-370B-9F4F-A404-4F552722DB40}" srcOrd="1" destOrd="0" presId="urn:microsoft.com/office/officeart/2005/8/layout/hList1"/>
    <dgm:cxn modelId="{1B99640C-7C96-594B-AAAF-E8930DF011F0}" type="presParOf" srcId="{55EDA480-1B9A-7047-8247-F5078696CA0F}" destId="{092A3D68-8B70-7746-BAE8-0BC1D1148576}" srcOrd="1" destOrd="0" presId="urn:microsoft.com/office/officeart/2005/8/layout/hList1"/>
    <dgm:cxn modelId="{BD6E7A86-71A0-8C45-B6B3-205CD7C78E57}" type="presParOf" srcId="{55EDA480-1B9A-7047-8247-F5078696CA0F}" destId="{D9AF21D8-2357-ED40-9E70-0E003D0FD841}" srcOrd="2" destOrd="0" presId="urn:microsoft.com/office/officeart/2005/8/layout/hList1"/>
    <dgm:cxn modelId="{9A531B44-4872-764D-887A-3CDD59727F57}" type="presParOf" srcId="{D9AF21D8-2357-ED40-9E70-0E003D0FD841}" destId="{805222AD-F8CF-D649-B81A-EDF94E6658A4}" srcOrd="0" destOrd="0" presId="urn:microsoft.com/office/officeart/2005/8/layout/hList1"/>
    <dgm:cxn modelId="{1B4698EE-8597-B143-BBC1-9CD06FB92963}" type="presParOf" srcId="{D9AF21D8-2357-ED40-9E70-0E003D0FD841}" destId="{0A3297C4-8F92-2443-8F46-1EEDF36D5E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666B1-E934-47CD-9647-9CE92C2DFD8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5B9796-D841-475E-8128-0386FB9B18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Cloud (OpenAI, Anthropic, Google, Groq)</a:t>
          </a:r>
        </a:p>
      </dgm:t>
    </dgm:pt>
    <dgm:pt modelId="{35AD5A9F-E0DC-4BF0-B35D-8F5D03A5383A}" type="parTrans" cxnId="{3D0FB180-BB34-4DE5-B0D1-9FEC1F2F00EC}">
      <dgm:prSet/>
      <dgm:spPr/>
      <dgm:t>
        <a:bodyPr/>
        <a:lstStyle/>
        <a:p>
          <a:endParaRPr lang="en-US"/>
        </a:p>
      </dgm:t>
    </dgm:pt>
    <dgm:pt modelId="{07CAEE26-A27D-44C8-90B6-16FE2715F142}" type="sibTrans" cxnId="{3D0FB180-BB34-4DE5-B0D1-9FEC1F2F00EC}">
      <dgm:prSet/>
      <dgm:spPr/>
      <dgm:t>
        <a:bodyPr/>
        <a:lstStyle/>
        <a:p>
          <a:endParaRPr lang="en-US"/>
        </a:p>
      </dgm:t>
    </dgm:pt>
    <dgm:pt modelId="{F93C5BD3-FD4B-4BC7-9027-AD95E97AA0E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/>
            <a:t>Access the biggenst “frontier" models</a:t>
          </a:r>
        </a:p>
      </dgm:t>
    </dgm:pt>
    <dgm:pt modelId="{F28EE861-63DE-47B6-9B8E-23FD9800525D}" type="parTrans" cxnId="{BFC61383-FE93-42C1-A2BA-7F578A3F4871}">
      <dgm:prSet/>
      <dgm:spPr/>
      <dgm:t>
        <a:bodyPr/>
        <a:lstStyle/>
        <a:p>
          <a:endParaRPr lang="en-US"/>
        </a:p>
      </dgm:t>
    </dgm:pt>
    <dgm:pt modelId="{22DC2DDA-4E03-4269-87F7-6C86CFC69C97}" type="sibTrans" cxnId="{BFC61383-FE93-42C1-A2BA-7F578A3F4871}">
      <dgm:prSet/>
      <dgm:spPr/>
      <dgm:t>
        <a:bodyPr/>
        <a:lstStyle/>
        <a:p>
          <a:endParaRPr lang="en-US"/>
        </a:p>
      </dgm:t>
    </dgm:pt>
    <dgm:pt modelId="{5F75985C-46D8-4F91-B916-9EDA8B1FADA0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Scalable Access: 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API-based, pay-by-the-token, or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Chatbot (free tier  or monthly subscription)</a:t>
          </a:r>
        </a:p>
      </dgm:t>
    </dgm:pt>
    <dgm:pt modelId="{41CBC3C8-A922-4568-BE85-4D03F1CBD2E9}" type="parTrans" cxnId="{EFF0B067-2AB7-4737-B6AD-9094DC1FED19}">
      <dgm:prSet/>
      <dgm:spPr/>
      <dgm:t>
        <a:bodyPr/>
        <a:lstStyle/>
        <a:p>
          <a:endParaRPr lang="en-US"/>
        </a:p>
      </dgm:t>
    </dgm:pt>
    <dgm:pt modelId="{94F5555C-2691-4C89-BC22-FA5FBB3DDE53}" type="sibTrans" cxnId="{EFF0B067-2AB7-4737-B6AD-9094DC1FED19}">
      <dgm:prSet/>
      <dgm:spPr/>
      <dgm:t>
        <a:bodyPr/>
        <a:lstStyle/>
        <a:p>
          <a:endParaRPr lang="en-US"/>
        </a:p>
      </dgm:t>
    </dgm:pt>
    <dgm:pt modelId="{729BF63E-B5DF-4A4C-A22F-5BCA0AC170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Local (LM Studio, Ollama, llama.cpp)</a:t>
          </a:r>
        </a:p>
      </dgm:t>
    </dgm:pt>
    <dgm:pt modelId="{743B9472-22B2-42C1-850F-EFDCD1FD3543}" type="parTrans" cxnId="{30832977-6656-4E9C-B623-AA2FE9543224}">
      <dgm:prSet/>
      <dgm:spPr/>
      <dgm:t>
        <a:bodyPr/>
        <a:lstStyle/>
        <a:p>
          <a:endParaRPr lang="en-US"/>
        </a:p>
      </dgm:t>
    </dgm:pt>
    <dgm:pt modelId="{B47B023A-9571-4248-8F6E-F74B6569306A}" type="sibTrans" cxnId="{30832977-6656-4E9C-B623-AA2FE9543224}">
      <dgm:prSet/>
      <dgm:spPr/>
      <dgm:t>
        <a:bodyPr/>
        <a:lstStyle/>
        <a:p>
          <a:endParaRPr lang="en-US"/>
        </a:p>
      </dgm:t>
    </dgm:pt>
    <dgm:pt modelId="{3FB9E05D-0DF6-49D7-879D-322CDCA79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Private, free after download </a:t>
          </a:r>
        </a:p>
      </dgm:t>
    </dgm:pt>
    <dgm:pt modelId="{C4421C84-01DD-421A-B157-86067643B26C}" type="parTrans" cxnId="{D33F1BDE-9EA2-4D69-A11E-2BE526DCC44A}">
      <dgm:prSet/>
      <dgm:spPr/>
      <dgm:t>
        <a:bodyPr/>
        <a:lstStyle/>
        <a:p>
          <a:endParaRPr lang="en-US"/>
        </a:p>
      </dgm:t>
    </dgm:pt>
    <dgm:pt modelId="{9132745C-F5A2-41DD-AD1A-FB80D06909C3}" type="sibTrans" cxnId="{D33F1BDE-9EA2-4D69-A11E-2BE526DCC44A}">
      <dgm:prSet/>
      <dgm:spPr/>
      <dgm:t>
        <a:bodyPr/>
        <a:lstStyle/>
        <a:p>
          <a:endParaRPr lang="en-US"/>
        </a:p>
      </dgm:t>
    </dgm:pt>
    <dgm:pt modelId="{B7008DF5-11EE-4170-A4C3-1CB2847A7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Runs smaller models on laptop </a:t>
          </a:r>
        </a:p>
        <a:p>
          <a:pPr>
            <a:lnSpc>
              <a:spcPct val="100000"/>
            </a:lnSpc>
          </a:pPr>
          <a:r>
            <a:rPr lang="en-US" dirty="0"/>
            <a:t>Models are some form of open source</a:t>
          </a:r>
        </a:p>
      </dgm:t>
    </dgm:pt>
    <dgm:pt modelId="{CD91802A-1118-4A18-B591-F8157818A514}" type="parTrans" cxnId="{74CE143B-5B5B-4DA0-92C5-C432ADAB1848}">
      <dgm:prSet/>
      <dgm:spPr/>
      <dgm:t>
        <a:bodyPr/>
        <a:lstStyle/>
        <a:p>
          <a:endParaRPr lang="en-US"/>
        </a:p>
      </dgm:t>
    </dgm:pt>
    <dgm:pt modelId="{F24EE3DA-FD2C-4E12-A78D-71878E3AA0E1}" type="sibTrans" cxnId="{74CE143B-5B5B-4DA0-92C5-C432ADAB1848}">
      <dgm:prSet/>
      <dgm:spPr/>
      <dgm:t>
        <a:bodyPr/>
        <a:lstStyle/>
        <a:p>
          <a:endParaRPr lang="en-US"/>
        </a:p>
      </dgm:t>
    </dgm:pt>
    <dgm:pt modelId="{DE309D15-E365-4E1F-B7E3-D93686C3B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⚠️Watch the licensing on “Open Source” Models!)</a:t>
          </a:r>
        </a:p>
      </dgm:t>
    </dgm:pt>
    <dgm:pt modelId="{87064DA8-C8F1-438B-8803-7D7B8CA3655B}" type="parTrans" cxnId="{AFD348A6-2D79-421B-B8FF-4A0F8625E51C}">
      <dgm:prSet/>
      <dgm:spPr/>
      <dgm:t>
        <a:bodyPr/>
        <a:lstStyle/>
        <a:p>
          <a:endParaRPr lang="en-US"/>
        </a:p>
      </dgm:t>
    </dgm:pt>
    <dgm:pt modelId="{DD3DBCA8-1A20-4FD2-9A1E-676B76249D3F}" type="sibTrans" cxnId="{AFD348A6-2D79-421B-B8FF-4A0F8625E51C}">
      <dgm:prSet/>
      <dgm:spPr/>
      <dgm:t>
        <a:bodyPr/>
        <a:lstStyle/>
        <a:p>
          <a:endParaRPr lang="en-US"/>
        </a:p>
      </dgm:t>
    </dgm:pt>
    <dgm:pt modelId="{4E644616-DC52-430B-A81F-B03B9DD71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Direct access or API</a:t>
          </a:r>
        </a:p>
      </dgm:t>
    </dgm:pt>
    <dgm:pt modelId="{98334244-774F-4A7D-9070-9F5C93B46798}" type="parTrans" cxnId="{DD25C754-FEFA-4177-958E-B35F0FFCC35C}">
      <dgm:prSet/>
      <dgm:spPr/>
      <dgm:t>
        <a:bodyPr/>
        <a:lstStyle/>
        <a:p>
          <a:endParaRPr lang="en-US"/>
        </a:p>
      </dgm:t>
    </dgm:pt>
    <dgm:pt modelId="{C2DB0E41-478C-4F4F-824D-578A10776C58}" type="sibTrans" cxnId="{DD25C754-FEFA-4177-958E-B35F0FFCC35C}">
      <dgm:prSet/>
      <dgm:spPr/>
      <dgm:t>
        <a:bodyPr/>
        <a:lstStyle/>
        <a:p>
          <a:endParaRPr lang="en-US"/>
        </a:p>
      </dgm:t>
    </dgm:pt>
    <dgm:pt modelId="{9E9DB01F-C0CC-47B3-BA55-F5FBFDCAAA52}" type="pres">
      <dgm:prSet presAssocID="{09E666B1-E934-47CD-9647-9CE92C2DFD86}" presName="root" presStyleCnt="0">
        <dgm:presLayoutVars>
          <dgm:dir/>
          <dgm:resizeHandles val="exact"/>
        </dgm:presLayoutVars>
      </dgm:prSet>
      <dgm:spPr/>
    </dgm:pt>
    <dgm:pt modelId="{7676DD8B-E55B-4B53-AD76-4F4B77C31648}" type="pres">
      <dgm:prSet presAssocID="{EE5B9796-D841-475E-8128-0386FB9B183D}" presName="compNode" presStyleCnt="0"/>
      <dgm:spPr/>
    </dgm:pt>
    <dgm:pt modelId="{BAD7F8CD-6FB2-4CBD-8CC0-E2FBFB7C5D26}" type="pres">
      <dgm:prSet presAssocID="{EE5B9796-D841-475E-8128-0386FB9B18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A02FC0-92AC-42FE-84F6-2D1047F9F5D8}" type="pres">
      <dgm:prSet presAssocID="{EE5B9796-D841-475E-8128-0386FB9B183D}" presName="iconSpace" presStyleCnt="0"/>
      <dgm:spPr/>
    </dgm:pt>
    <dgm:pt modelId="{D4FCAC82-F1E0-45FB-8965-61F1FC629278}" type="pres">
      <dgm:prSet presAssocID="{EE5B9796-D841-475E-8128-0386FB9B183D}" presName="parTx" presStyleLbl="revTx" presStyleIdx="0" presStyleCnt="4">
        <dgm:presLayoutVars>
          <dgm:chMax val="0"/>
          <dgm:chPref val="0"/>
        </dgm:presLayoutVars>
      </dgm:prSet>
      <dgm:spPr/>
    </dgm:pt>
    <dgm:pt modelId="{498B4875-39DC-4603-875A-EE399AE9A2EC}" type="pres">
      <dgm:prSet presAssocID="{EE5B9796-D841-475E-8128-0386FB9B183D}" presName="txSpace" presStyleCnt="0"/>
      <dgm:spPr/>
    </dgm:pt>
    <dgm:pt modelId="{621A9871-C4C5-4A99-9D32-25E9B468F2DD}" type="pres">
      <dgm:prSet presAssocID="{EE5B9796-D841-475E-8128-0386FB9B183D}" presName="desTx" presStyleLbl="revTx" presStyleIdx="1" presStyleCnt="4">
        <dgm:presLayoutVars/>
      </dgm:prSet>
      <dgm:spPr/>
    </dgm:pt>
    <dgm:pt modelId="{99CA8EA2-5FCC-4817-9613-54C66FD8C814}" type="pres">
      <dgm:prSet presAssocID="{07CAEE26-A27D-44C8-90B6-16FE2715F142}" presName="sibTrans" presStyleCnt="0"/>
      <dgm:spPr/>
    </dgm:pt>
    <dgm:pt modelId="{ED484CAD-6092-4967-9F0F-952A4D36E03B}" type="pres">
      <dgm:prSet presAssocID="{729BF63E-B5DF-4A4C-A22F-5BCA0AC17065}" presName="compNode" presStyleCnt="0"/>
      <dgm:spPr/>
    </dgm:pt>
    <dgm:pt modelId="{81033B32-46D9-42FF-B76D-D1657E9ECB05}" type="pres">
      <dgm:prSet presAssocID="{729BF63E-B5DF-4A4C-A22F-5BCA0AC170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1D0E744-FC06-43A4-B4AB-ED09B3030C8F}" type="pres">
      <dgm:prSet presAssocID="{729BF63E-B5DF-4A4C-A22F-5BCA0AC17065}" presName="iconSpace" presStyleCnt="0"/>
      <dgm:spPr/>
    </dgm:pt>
    <dgm:pt modelId="{D54A6F69-BFB9-42CE-950D-E651E6168075}" type="pres">
      <dgm:prSet presAssocID="{729BF63E-B5DF-4A4C-A22F-5BCA0AC17065}" presName="parTx" presStyleLbl="revTx" presStyleIdx="2" presStyleCnt="4">
        <dgm:presLayoutVars>
          <dgm:chMax val="0"/>
          <dgm:chPref val="0"/>
        </dgm:presLayoutVars>
      </dgm:prSet>
      <dgm:spPr/>
    </dgm:pt>
    <dgm:pt modelId="{048F33AE-CBB1-4D84-B87C-DAF0A5A403EC}" type="pres">
      <dgm:prSet presAssocID="{729BF63E-B5DF-4A4C-A22F-5BCA0AC17065}" presName="txSpace" presStyleCnt="0"/>
      <dgm:spPr/>
    </dgm:pt>
    <dgm:pt modelId="{981A187E-F566-42AB-B68E-E938E8ED0982}" type="pres">
      <dgm:prSet presAssocID="{729BF63E-B5DF-4A4C-A22F-5BCA0AC17065}" presName="desTx" presStyleLbl="revTx" presStyleIdx="3" presStyleCnt="4">
        <dgm:presLayoutVars/>
      </dgm:prSet>
      <dgm:spPr/>
    </dgm:pt>
  </dgm:ptLst>
  <dgm:cxnLst>
    <dgm:cxn modelId="{B48AB21C-8BBA-499F-8A95-D7140980279C}" type="presOf" srcId="{5F75985C-46D8-4F91-B916-9EDA8B1FADA0}" destId="{621A9871-C4C5-4A99-9D32-25E9B468F2DD}" srcOrd="0" destOrd="1" presId="urn:microsoft.com/office/officeart/2018/5/layout/CenteredIconLabelDescriptionList"/>
    <dgm:cxn modelId="{29A4CD3A-C059-4968-ABC3-241C7A86183D}" type="presOf" srcId="{DE309D15-E365-4E1F-B7E3-D93686C3B854}" destId="{981A187E-F566-42AB-B68E-E938E8ED0982}" srcOrd="0" destOrd="2" presId="urn:microsoft.com/office/officeart/2018/5/layout/CenteredIconLabelDescriptionList"/>
    <dgm:cxn modelId="{74CE143B-5B5B-4DA0-92C5-C432ADAB1848}" srcId="{729BF63E-B5DF-4A4C-A22F-5BCA0AC17065}" destId="{B7008DF5-11EE-4170-A4C3-1CB2847A7541}" srcOrd="1" destOrd="0" parTransId="{CD91802A-1118-4A18-B591-F8157818A514}" sibTransId="{F24EE3DA-FD2C-4E12-A78D-71878E3AA0E1}"/>
    <dgm:cxn modelId="{AA295D4E-632A-4703-9AFD-4F23C1A97F44}" type="presOf" srcId="{F93C5BD3-FD4B-4BC7-9027-AD95E97AA0E6}" destId="{621A9871-C4C5-4A99-9D32-25E9B468F2DD}" srcOrd="0" destOrd="0" presId="urn:microsoft.com/office/officeart/2018/5/layout/CenteredIconLabelDescriptionList"/>
    <dgm:cxn modelId="{EEE6B051-2061-4440-9310-114DB01F0E58}" type="presOf" srcId="{3FB9E05D-0DF6-49D7-879D-322CDCA7950F}" destId="{981A187E-F566-42AB-B68E-E938E8ED0982}" srcOrd="0" destOrd="0" presId="urn:microsoft.com/office/officeart/2018/5/layout/CenteredIconLabelDescriptionList"/>
    <dgm:cxn modelId="{DD25C754-FEFA-4177-958E-B35F0FFCC35C}" srcId="{729BF63E-B5DF-4A4C-A22F-5BCA0AC17065}" destId="{4E644616-DC52-430B-A81F-B03B9DD7131A}" srcOrd="3" destOrd="0" parTransId="{98334244-774F-4A7D-9070-9F5C93B46798}" sibTransId="{C2DB0E41-478C-4F4F-824D-578A10776C58}"/>
    <dgm:cxn modelId="{EFF0B067-2AB7-4737-B6AD-9094DC1FED19}" srcId="{EE5B9796-D841-475E-8128-0386FB9B183D}" destId="{5F75985C-46D8-4F91-B916-9EDA8B1FADA0}" srcOrd="1" destOrd="0" parTransId="{41CBC3C8-A922-4568-BE85-4D03F1CBD2E9}" sibTransId="{94F5555C-2691-4C89-BC22-FA5FBB3DDE53}"/>
    <dgm:cxn modelId="{11AC216B-AEB0-4034-86D2-C90684DA4138}" type="presOf" srcId="{EE5B9796-D841-475E-8128-0386FB9B183D}" destId="{D4FCAC82-F1E0-45FB-8965-61F1FC629278}" srcOrd="0" destOrd="0" presId="urn:microsoft.com/office/officeart/2018/5/layout/CenteredIconLabelDescriptionList"/>
    <dgm:cxn modelId="{30832977-6656-4E9C-B623-AA2FE9543224}" srcId="{09E666B1-E934-47CD-9647-9CE92C2DFD86}" destId="{729BF63E-B5DF-4A4C-A22F-5BCA0AC17065}" srcOrd="1" destOrd="0" parTransId="{743B9472-22B2-42C1-850F-EFDCD1FD3543}" sibTransId="{B47B023A-9571-4248-8F6E-F74B6569306A}"/>
    <dgm:cxn modelId="{3D0FB180-BB34-4DE5-B0D1-9FEC1F2F00EC}" srcId="{09E666B1-E934-47CD-9647-9CE92C2DFD86}" destId="{EE5B9796-D841-475E-8128-0386FB9B183D}" srcOrd="0" destOrd="0" parTransId="{35AD5A9F-E0DC-4BF0-B35D-8F5D03A5383A}" sibTransId="{07CAEE26-A27D-44C8-90B6-16FE2715F142}"/>
    <dgm:cxn modelId="{BFC61383-FE93-42C1-A2BA-7F578A3F4871}" srcId="{EE5B9796-D841-475E-8128-0386FB9B183D}" destId="{F93C5BD3-FD4B-4BC7-9027-AD95E97AA0E6}" srcOrd="0" destOrd="0" parTransId="{F28EE861-63DE-47B6-9B8E-23FD9800525D}" sibTransId="{22DC2DDA-4E03-4269-87F7-6C86CFC69C97}"/>
    <dgm:cxn modelId="{07270E90-B9B8-4684-8770-9CE8B585EB2D}" type="presOf" srcId="{B7008DF5-11EE-4170-A4C3-1CB2847A7541}" destId="{981A187E-F566-42AB-B68E-E938E8ED0982}" srcOrd="0" destOrd="1" presId="urn:microsoft.com/office/officeart/2018/5/layout/CenteredIconLabelDescriptionList"/>
    <dgm:cxn modelId="{AFD348A6-2D79-421B-B8FF-4A0F8625E51C}" srcId="{729BF63E-B5DF-4A4C-A22F-5BCA0AC17065}" destId="{DE309D15-E365-4E1F-B7E3-D93686C3B854}" srcOrd="2" destOrd="0" parTransId="{87064DA8-C8F1-438B-8803-7D7B8CA3655B}" sibTransId="{DD3DBCA8-1A20-4FD2-9A1E-676B76249D3F}"/>
    <dgm:cxn modelId="{76BC7DB8-0202-4015-93CA-C2AC98CB564B}" type="presOf" srcId="{4E644616-DC52-430B-A81F-B03B9DD7131A}" destId="{981A187E-F566-42AB-B68E-E938E8ED0982}" srcOrd="0" destOrd="3" presId="urn:microsoft.com/office/officeart/2018/5/layout/CenteredIconLabelDescriptionList"/>
    <dgm:cxn modelId="{7D87DBC7-1D46-4168-894E-E5D2FF686185}" type="presOf" srcId="{09E666B1-E934-47CD-9647-9CE92C2DFD86}" destId="{9E9DB01F-C0CC-47B3-BA55-F5FBFDCAAA52}" srcOrd="0" destOrd="0" presId="urn:microsoft.com/office/officeart/2018/5/layout/CenteredIconLabelDescriptionList"/>
    <dgm:cxn modelId="{C4D43CCE-69EC-4638-9B1C-0DDC0F5104F5}" type="presOf" srcId="{729BF63E-B5DF-4A4C-A22F-5BCA0AC17065}" destId="{D54A6F69-BFB9-42CE-950D-E651E6168075}" srcOrd="0" destOrd="0" presId="urn:microsoft.com/office/officeart/2018/5/layout/CenteredIconLabelDescriptionList"/>
    <dgm:cxn modelId="{D33F1BDE-9EA2-4D69-A11E-2BE526DCC44A}" srcId="{729BF63E-B5DF-4A4C-A22F-5BCA0AC17065}" destId="{3FB9E05D-0DF6-49D7-879D-322CDCA7950F}" srcOrd="0" destOrd="0" parTransId="{C4421C84-01DD-421A-B157-86067643B26C}" sibTransId="{9132745C-F5A2-41DD-AD1A-FB80D06909C3}"/>
    <dgm:cxn modelId="{5A94E90B-D2E8-4B44-807C-ECB85463F966}" type="presParOf" srcId="{9E9DB01F-C0CC-47B3-BA55-F5FBFDCAAA52}" destId="{7676DD8B-E55B-4B53-AD76-4F4B77C31648}" srcOrd="0" destOrd="0" presId="urn:microsoft.com/office/officeart/2018/5/layout/CenteredIconLabelDescriptionList"/>
    <dgm:cxn modelId="{EE57FFDB-4605-45B0-A292-AACDFA07E442}" type="presParOf" srcId="{7676DD8B-E55B-4B53-AD76-4F4B77C31648}" destId="{BAD7F8CD-6FB2-4CBD-8CC0-E2FBFB7C5D26}" srcOrd="0" destOrd="0" presId="urn:microsoft.com/office/officeart/2018/5/layout/CenteredIconLabelDescriptionList"/>
    <dgm:cxn modelId="{84719F52-EC67-4584-8734-BBFE7B6584AF}" type="presParOf" srcId="{7676DD8B-E55B-4B53-AD76-4F4B77C31648}" destId="{BAA02FC0-92AC-42FE-84F6-2D1047F9F5D8}" srcOrd="1" destOrd="0" presId="urn:microsoft.com/office/officeart/2018/5/layout/CenteredIconLabelDescriptionList"/>
    <dgm:cxn modelId="{89B1A0C7-43F7-4B9F-BA65-BBDC2A065DD3}" type="presParOf" srcId="{7676DD8B-E55B-4B53-AD76-4F4B77C31648}" destId="{D4FCAC82-F1E0-45FB-8965-61F1FC629278}" srcOrd="2" destOrd="0" presId="urn:microsoft.com/office/officeart/2018/5/layout/CenteredIconLabelDescriptionList"/>
    <dgm:cxn modelId="{31BFB209-4C43-4350-B729-E1F075BA3B5C}" type="presParOf" srcId="{7676DD8B-E55B-4B53-AD76-4F4B77C31648}" destId="{498B4875-39DC-4603-875A-EE399AE9A2EC}" srcOrd="3" destOrd="0" presId="urn:microsoft.com/office/officeart/2018/5/layout/CenteredIconLabelDescriptionList"/>
    <dgm:cxn modelId="{59B9179D-96FD-49E4-95D2-DF4DEF2B50B1}" type="presParOf" srcId="{7676DD8B-E55B-4B53-AD76-4F4B77C31648}" destId="{621A9871-C4C5-4A99-9D32-25E9B468F2DD}" srcOrd="4" destOrd="0" presId="urn:microsoft.com/office/officeart/2018/5/layout/CenteredIconLabelDescriptionList"/>
    <dgm:cxn modelId="{0B4C5EE6-241C-434C-8E26-D729479457D9}" type="presParOf" srcId="{9E9DB01F-C0CC-47B3-BA55-F5FBFDCAAA52}" destId="{99CA8EA2-5FCC-4817-9613-54C66FD8C814}" srcOrd="1" destOrd="0" presId="urn:microsoft.com/office/officeart/2018/5/layout/CenteredIconLabelDescriptionList"/>
    <dgm:cxn modelId="{30492A63-1F23-42C4-9BEF-A477DC3660A9}" type="presParOf" srcId="{9E9DB01F-C0CC-47B3-BA55-F5FBFDCAAA52}" destId="{ED484CAD-6092-4967-9F0F-952A4D36E03B}" srcOrd="2" destOrd="0" presId="urn:microsoft.com/office/officeart/2018/5/layout/CenteredIconLabelDescriptionList"/>
    <dgm:cxn modelId="{E7A20723-ECD2-4BBF-BC57-AF421C6590C2}" type="presParOf" srcId="{ED484CAD-6092-4967-9F0F-952A4D36E03B}" destId="{81033B32-46D9-42FF-B76D-D1657E9ECB05}" srcOrd="0" destOrd="0" presId="urn:microsoft.com/office/officeart/2018/5/layout/CenteredIconLabelDescriptionList"/>
    <dgm:cxn modelId="{F9FA7B22-513B-4278-A580-F36AD2371537}" type="presParOf" srcId="{ED484CAD-6092-4967-9F0F-952A4D36E03B}" destId="{91D0E744-FC06-43A4-B4AB-ED09B3030C8F}" srcOrd="1" destOrd="0" presId="urn:microsoft.com/office/officeart/2018/5/layout/CenteredIconLabelDescriptionList"/>
    <dgm:cxn modelId="{3B2BBB08-CC00-4827-A10C-8CAD6634F900}" type="presParOf" srcId="{ED484CAD-6092-4967-9F0F-952A4D36E03B}" destId="{D54A6F69-BFB9-42CE-950D-E651E6168075}" srcOrd="2" destOrd="0" presId="urn:microsoft.com/office/officeart/2018/5/layout/CenteredIconLabelDescriptionList"/>
    <dgm:cxn modelId="{518CDE6C-51C9-42FC-BEF6-E27309D3FF98}" type="presParOf" srcId="{ED484CAD-6092-4967-9F0F-952A4D36E03B}" destId="{048F33AE-CBB1-4D84-B87C-DAF0A5A403EC}" srcOrd="3" destOrd="0" presId="urn:microsoft.com/office/officeart/2018/5/layout/CenteredIconLabelDescriptionList"/>
    <dgm:cxn modelId="{B9C344E7-64AA-4FB2-B361-F3841EC8D43C}" type="presParOf" srcId="{ED484CAD-6092-4967-9F0F-952A4D36E03B}" destId="{981A187E-F566-42AB-B68E-E938E8ED09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608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54568" y="115576"/>
          <a:ext cx="281032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90168" y="608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 [9/5] — Intro + Environment Setup</a:t>
          </a:r>
          <a:endParaRPr lang="en-US" sz="1400" kern="1200" dirty="0"/>
        </a:p>
      </dsp:txBody>
      <dsp:txXfrm>
        <a:off x="590168" y="608"/>
        <a:ext cx="3703320" cy="510968"/>
      </dsp:txXfrm>
    </dsp:sp>
    <dsp:sp modelId="{56A5DF2B-81A2-4A9F-9F85-8C1C048A3248}">
      <dsp:nvSpPr>
        <dsp:cNvPr id="0" name=""/>
        <dsp:cNvSpPr/>
      </dsp:nvSpPr>
      <dsp:spPr>
        <a:xfrm>
          <a:off x="4293488" y="608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Get everyone’s dev environment ready and understand the landscape.</a:t>
          </a:r>
        </a:p>
      </dsp:txBody>
      <dsp:txXfrm>
        <a:off x="4293488" y="608"/>
        <a:ext cx="3936111" cy="510968"/>
      </dsp:txXfrm>
    </dsp:sp>
    <dsp:sp modelId="{C540B246-4636-47AE-95DA-CF7833E3A2C8}">
      <dsp:nvSpPr>
        <dsp:cNvPr id="0" name=""/>
        <dsp:cNvSpPr/>
      </dsp:nvSpPr>
      <dsp:spPr>
        <a:xfrm>
          <a:off x="0" y="639319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54568" y="754287"/>
          <a:ext cx="281032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90168" y="639319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2 [9/12] — Querying LLMs from Python</a:t>
          </a:r>
          <a:endParaRPr lang="en-US" sz="1400" kern="1200" dirty="0"/>
        </a:p>
      </dsp:txBody>
      <dsp:txXfrm>
        <a:off x="590168" y="639319"/>
        <a:ext cx="3703320" cy="510968"/>
      </dsp:txXfrm>
    </dsp:sp>
    <dsp:sp modelId="{5147EB3D-3B3F-4E76-A71D-17DFE6D67EA3}">
      <dsp:nvSpPr>
        <dsp:cNvPr id="0" name=""/>
        <dsp:cNvSpPr/>
      </dsp:nvSpPr>
      <dsp:spPr>
        <a:xfrm>
          <a:off x="4293488" y="639319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93488" y="639319"/>
        <a:ext cx="3936111" cy="510968"/>
      </dsp:txXfrm>
    </dsp:sp>
    <dsp:sp modelId="{11E3AA38-D854-4BE5-B869-FE94E4DD6F56}">
      <dsp:nvSpPr>
        <dsp:cNvPr id="0" name=""/>
        <dsp:cNvSpPr/>
      </dsp:nvSpPr>
      <dsp:spPr>
        <a:xfrm>
          <a:off x="0" y="1278030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54568" y="1392998"/>
          <a:ext cx="281032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90168" y="1278030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3 [9/19] — Introduction to AI Frameworks</a:t>
          </a:r>
          <a:endParaRPr lang="en-US" sz="1400" kern="1200" dirty="0"/>
        </a:p>
      </dsp:txBody>
      <dsp:txXfrm>
        <a:off x="590168" y="1278030"/>
        <a:ext cx="3703320" cy="510968"/>
      </dsp:txXfrm>
    </dsp:sp>
    <dsp:sp modelId="{366CF406-38F2-4460-99DD-FCA48D73BF8F}">
      <dsp:nvSpPr>
        <dsp:cNvPr id="0" name=""/>
        <dsp:cNvSpPr/>
      </dsp:nvSpPr>
      <dsp:spPr>
        <a:xfrm>
          <a:off x="4293488" y="1278030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Move from raw prompts → structured pipelines.</a:t>
          </a:r>
        </a:p>
      </dsp:txBody>
      <dsp:txXfrm>
        <a:off x="4293488" y="1278030"/>
        <a:ext cx="3936111" cy="510968"/>
      </dsp:txXfrm>
    </dsp:sp>
    <dsp:sp modelId="{AD2C4549-28FE-4F40-A5EC-F676FBC6DA46}">
      <dsp:nvSpPr>
        <dsp:cNvPr id="0" name=""/>
        <dsp:cNvSpPr/>
      </dsp:nvSpPr>
      <dsp:spPr>
        <a:xfrm>
          <a:off x="0" y="1819846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54568" y="1928159"/>
          <a:ext cx="281032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90168" y="1811532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 [9/26] — Building Pipelines</a:t>
          </a:r>
          <a:endParaRPr lang="en-US" sz="1400" kern="1200" dirty="0"/>
        </a:p>
      </dsp:txBody>
      <dsp:txXfrm>
        <a:off x="590168" y="1811532"/>
        <a:ext cx="3703320" cy="510968"/>
      </dsp:txXfrm>
    </dsp:sp>
    <dsp:sp modelId="{344C50E4-E91B-4A0B-95F4-9E3993C66B38}">
      <dsp:nvSpPr>
        <dsp:cNvPr id="0" name=""/>
        <dsp:cNvSpPr/>
      </dsp:nvSpPr>
      <dsp:spPr>
        <a:xfrm>
          <a:off x="4293488" y="1813177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Create a full pipeline, not just one LLM call.</a:t>
          </a:r>
        </a:p>
      </dsp:txBody>
      <dsp:txXfrm>
        <a:off x="4293488" y="1813177"/>
        <a:ext cx="3936111" cy="510968"/>
      </dsp:txXfrm>
    </dsp:sp>
    <dsp:sp modelId="{A5D2838E-B6BC-4146-B65E-1D3025C2425E}">
      <dsp:nvSpPr>
        <dsp:cNvPr id="0" name=""/>
        <dsp:cNvSpPr/>
      </dsp:nvSpPr>
      <dsp:spPr>
        <a:xfrm>
          <a:off x="0" y="2636001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54568" y="2750958"/>
          <a:ext cx="281032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90168" y="2608056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[10/10] — Prompt Optimization</a:t>
          </a:r>
          <a:endParaRPr lang="en-US" sz="1400" kern="1200" dirty="0"/>
        </a:p>
      </dsp:txBody>
      <dsp:txXfrm>
        <a:off x="590168" y="2608056"/>
        <a:ext cx="3703320" cy="510968"/>
      </dsp:txXfrm>
    </dsp:sp>
    <dsp:sp modelId="{05959A50-4307-418B-849E-C5BB8FF94DAE}">
      <dsp:nvSpPr>
        <dsp:cNvPr id="0" name=""/>
        <dsp:cNvSpPr/>
      </dsp:nvSpPr>
      <dsp:spPr>
        <a:xfrm>
          <a:off x="4293488" y="262449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Automate prompt refinement.</a:t>
          </a:r>
        </a:p>
      </dsp:txBody>
      <dsp:txXfrm>
        <a:off x="4293488" y="2624494"/>
        <a:ext cx="3936111" cy="510968"/>
      </dsp:txXfrm>
    </dsp:sp>
    <dsp:sp modelId="{DEE68336-6F63-443C-9E0F-F4CB280E77DC}">
      <dsp:nvSpPr>
        <dsp:cNvPr id="0" name=""/>
        <dsp:cNvSpPr/>
      </dsp:nvSpPr>
      <dsp:spPr>
        <a:xfrm>
          <a:off x="0" y="319416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54568" y="3309131"/>
          <a:ext cx="281032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90168" y="319416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[10/17] — Agents &amp; MCP Protocol</a:t>
          </a:r>
          <a:endParaRPr lang="en-US" sz="1400" kern="1200" dirty="0"/>
        </a:p>
      </dsp:txBody>
      <dsp:txXfrm>
        <a:off x="590168" y="3194163"/>
        <a:ext cx="3703320" cy="510968"/>
      </dsp:txXfrm>
    </dsp:sp>
    <dsp:sp modelId="{57E9F134-BA79-4954-8FB8-EB2C312D4C88}">
      <dsp:nvSpPr>
        <dsp:cNvPr id="0" name=""/>
        <dsp:cNvSpPr/>
      </dsp:nvSpPr>
      <dsp:spPr>
        <a:xfrm>
          <a:off x="4293488" y="319416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agent calling.</a:t>
          </a:r>
        </a:p>
      </dsp:txBody>
      <dsp:txXfrm>
        <a:off x="4293488" y="3194163"/>
        <a:ext cx="3936111" cy="510968"/>
      </dsp:txXfrm>
    </dsp:sp>
    <dsp:sp modelId="{986E1A5B-6B2C-4152-912D-16DF0C532C67}">
      <dsp:nvSpPr>
        <dsp:cNvPr id="0" name=""/>
        <dsp:cNvSpPr/>
      </dsp:nvSpPr>
      <dsp:spPr>
        <a:xfrm>
          <a:off x="0" y="383287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54568" y="3947841"/>
          <a:ext cx="281032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90168" y="383287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[10/24] — HALT! Security!</a:t>
          </a:r>
          <a:endParaRPr lang="en-US" sz="1400" kern="1200" dirty="0"/>
        </a:p>
      </dsp:txBody>
      <dsp:txXfrm>
        <a:off x="590168" y="3832873"/>
        <a:ext cx="3703320" cy="510968"/>
      </dsp:txXfrm>
    </dsp:sp>
    <dsp:sp modelId="{A5148433-50EE-428F-8817-10300F435619}">
      <dsp:nvSpPr>
        <dsp:cNvPr id="0" name=""/>
        <dsp:cNvSpPr/>
      </dsp:nvSpPr>
      <dsp:spPr>
        <a:xfrm>
          <a:off x="4293488" y="383287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Understand the vulnerabilities of LLM-apps.</a:t>
          </a:r>
        </a:p>
      </dsp:txBody>
      <dsp:txXfrm>
        <a:off x="4293488" y="3832873"/>
        <a:ext cx="3936111" cy="510968"/>
      </dsp:txXfrm>
    </dsp:sp>
    <dsp:sp modelId="{EFEF660A-9F45-4835-B608-4F0BD4D8A8D3}">
      <dsp:nvSpPr>
        <dsp:cNvPr id="0" name=""/>
        <dsp:cNvSpPr/>
      </dsp:nvSpPr>
      <dsp:spPr>
        <a:xfrm>
          <a:off x="0" y="4471584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54568" y="4586552"/>
          <a:ext cx="281032" cy="2810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90168" y="4471584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 [10/31] – Present Capstone projects</a:t>
          </a:r>
          <a:endParaRPr lang="en-US" sz="1400" kern="1200" dirty="0"/>
        </a:p>
      </dsp:txBody>
      <dsp:txXfrm>
        <a:off x="590168" y="4471584"/>
        <a:ext cx="3703320" cy="510968"/>
      </dsp:txXfrm>
    </dsp:sp>
    <dsp:sp modelId="{40248725-C071-4B23-B3D0-194311691C00}">
      <dsp:nvSpPr>
        <dsp:cNvPr id="0" name=""/>
        <dsp:cNvSpPr/>
      </dsp:nvSpPr>
      <dsp:spPr>
        <a:xfrm>
          <a:off x="4293488" y="447158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</a:t>
          </a:r>
          <a:r>
            <a:rPr lang="en-US" sz="1100" kern="1200"/>
            <a:t>: Show off your work to the class</a:t>
          </a:r>
        </a:p>
      </dsp:txBody>
      <dsp:txXfrm>
        <a:off x="4293488" y="4471584"/>
        <a:ext cx="3936111" cy="510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EF61F-ACE3-4A4E-A2A3-48E73A88B272}">
      <dsp:nvSpPr>
        <dsp:cNvPr id="0" name=""/>
        <dsp:cNvSpPr/>
      </dsp:nvSpPr>
      <dsp:spPr>
        <a:xfrm>
          <a:off x="0" y="100017"/>
          <a:ext cx="8195871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account: </a:t>
          </a:r>
          <a:r>
            <a:rPr lang="en-US" sz="1900" kern="1200" dirty="0">
              <a:hlinkClick xmlns:r="http://schemas.openxmlformats.org/officeDocument/2006/relationships" r:id="rId1"/>
            </a:rPr>
            <a:t>https://</a:t>
          </a:r>
          <a:r>
            <a:rPr lang="en-US" sz="1900" kern="1200" dirty="0" err="1">
              <a:hlinkClick xmlns:r="http://schemas.openxmlformats.org/officeDocument/2006/relationships" r:id="rId1"/>
            </a:rPr>
            <a:t>huggingface.co</a:t>
          </a:r>
          <a:r>
            <a:rPr lang="en-US" sz="1900" kern="1200" dirty="0">
              <a:hlinkClick xmlns:r="http://schemas.openxmlformats.org/officeDocument/2006/relationships" r:id="rId1"/>
            </a:rPr>
            <a:t>/</a:t>
          </a:r>
          <a:endParaRPr lang="en-US" sz="1900" kern="1200" dirty="0"/>
        </a:p>
      </dsp:txBody>
      <dsp:txXfrm>
        <a:off x="36845" y="136862"/>
        <a:ext cx="8122181" cy="681087"/>
      </dsp:txXfrm>
    </dsp:sp>
    <dsp:sp modelId="{4D365000-AC5B-5649-9699-9FFC56C08C54}">
      <dsp:nvSpPr>
        <dsp:cNvPr id="0" name=""/>
        <dsp:cNvSpPr/>
      </dsp:nvSpPr>
      <dsp:spPr>
        <a:xfrm>
          <a:off x="0" y="909515"/>
          <a:ext cx="8195871" cy="754777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an instruction‑tuned GGUF (e.g., mistral‑7b‑instruct) can search HF or Use LM Studio to search (on a mac you can also use MLX models)</a:t>
          </a:r>
        </a:p>
      </dsp:txBody>
      <dsp:txXfrm>
        <a:off x="36845" y="946360"/>
        <a:ext cx="8122181" cy="681087"/>
      </dsp:txXfrm>
    </dsp:sp>
    <dsp:sp modelId="{CB23DFCA-3408-6F44-998B-C4DF45D70773}">
      <dsp:nvSpPr>
        <dsp:cNvPr id="0" name=""/>
        <dsp:cNvSpPr/>
      </dsp:nvSpPr>
      <dsp:spPr>
        <a:xfrm>
          <a:off x="0" y="1719013"/>
          <a:ext cx="8195871" cy="754777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Download &amp; import into LM Studio</a:t>
          </a:r>
        </a:p>
      </dsp:txBody>
      <dsp:txXfrm>
        <a:off x="36845" y="1755858"/>
        <a:ext cx="8122181" cy="681087"/>
      </dsp:txXfrm>
    </dsp:sp>
    <dsp:sp modelId="{7172781C-F55C-F143-A36D-0D3AB74C2D01}">
      <dsp:nvSpPr>
        <dsp:cNvPr id="0" name=""/>
        <dsp:cNvSpPr/>
      </dsp:nvSpPr>
      <dsp:spPr>
        <a:xfrm>
          <a:off x="0" y="2528511"/>
          <a:ext cx="8195871" cy="754777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model; sanity‑check via LM Studio chat UI</a:t>
          </a:r>
        </a:p>
      </dsp:txBody>
      <dsp:txXfrm>
        <a:off x="36845" y="2565356"/>
        <a:ext cx="8122181" cy="681087"/>
      </dsp:txXfrm>
    </dsp:sp>
    <dsp:sp modelId="{1855C0F4-8BB1-A548-A74E-91AAD029C45B}">
      <dsp:nvSpPr>
        <dsp:cNvPr id="0" name=""/>
        <dsp:cNvSpPr/>
      </dsp:nvSpPr>
      <dsp:spPr>
        <a:xfrm>
          <a:off x="0" y="3338009"/>
          <a:ext cx="8195871" cy="754777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 models are gated... Meta’s Llama models for example</a:t>
          </a:r>
        </a:p>
      </dsp:txBody>
      <dsp:txXfrm>
        <a:off x="36845" y="3374854"/>
        <a:ext cx="8122181" cy="6810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5A2F1-CA85-4E5B-BC88-EECA499C9184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B5402-5A9E-48D1-A349-9880E0DD869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A116-874D-46B4-9FF7-F36DDACD8636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Meta Llama-3.2-1B-Instruct (1 Billion parameters/1.23 GB)</a:t>
          </a:r>
        </a:p>
      </dsp:txBody>
      <dsp:txXfrm>
        <a:off x="1074268" y="4366"/>
        <a:ext cx="3609680" cy="930102"/>
      </dsp:txXfrm>
    </dsp:sp>
    <dsp:sp modelId="{4034128A-5E9C-4CF1-858C-91FCB0175038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CDC47-5205-41FE-A990-82CCF054C42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1975C-E75A-446E-9492-5B8A576BD40A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Microsoft Phi-4-Mini-Instruct (4 B parameters, Q4=2.49GB)</a:t>
          </a:r>
        </a:p>
      </dsp:txBody>
      <dsp:txXfrm>
        <a:off x="1074268" y="1166994"/>
        <a:ext cx="3609680" cy="930102"/>
      </dsp:txXfrm>
    </dsp:sp>
    <dsp:sp modelId="{921E4561-2CEE-469D-ADF0-1E8ABD0E5D54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860B-1069-4145-94B6-11C881AD9A87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2E2D-E978-41BD-8C15-054594B7264D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Deepseek-r1-0528-qwen3-8b (8B parameters, Q4=4.62GB)</a:t>
          </a:r>
        </a:p>
      </dsp:txBody>
      <dsp:txXfrm>
        <a:off x="1074268" y="2329622"/>
        <a:ext cx="3609680" cy="930102"/>
      </dsp:txXfrm>
    </dsp:sp>
    <dsp:sp modelId="{1F34B3A5-DDEA-47C2-9225-8F6FDB8E94E0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66F9-A11B-43AB-8DEE-78D4B13EDBE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CA897-B11A-4DC6-B93C-FE65BF966188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Gemma-3-12b (12B parameters, Q4=8.07GB)</a:t>
          </a:r>
        </a:p>
      </dsp:txBody>
      <dsp:txXfrm>
        <a:off x="1074268" y="3492250"/>
        <a:ext cx="3609680" cy="930102"/>
      </dsp:txXfrm>
    </dsp:sp>
    <dsp:sp modelId="{EE98327C-5C96-4CDD-A388-F025C155EE6E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2B1D-F4AF-4A70-9FA4-4AB16312374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31C6E-3D48-4618-BC4E-045AADFDAC5C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OpenAI Gpt-oss-20b (20B parameters, Q4=12.10 GB)</a:t>
          </a:r>
        </a:p>
      </dsp:txBody>
      <dsp:txXfrm>
        <a:off x="1074268" y="4654878"/>
        <a:ext cx="3609680" cy="9301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2836-9062-452A-BBA5-4EE213302C58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F262-3288-492C-9590-CAF0F9F0CD6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3CEF6-388C-49A0-A429-FC787B6170A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pillars today: Diffusion (media) &amp; LLMs (language/reasoning)</a:t>
          </a:r>
        </a:p>
      </dsp:txBody>
      <dsp:txXfrm>
        <a:off x="1383287" y="511"/>
        <a:ext cx="6812583" cy="1197651"/>
      </dsp:txXfrm>
    </dsp:sp>
    <dsp:sp modelId="{5FFF1A53-3D07-43C1-8F63-BFC9C7FE378C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982D-A86E-40AF-8562-EE4C8C5E685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488-7A10-4365-8D34-D2A21219315F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LLMs run locally or in cloud; same basic request/response template</a:t>
          </a:r>
        </a:p>
      </dsp:txBody>
      <dsp:txXfrm>
        <a:off x="1383287" y="1497576"/>
        <a:ext cx="6812583" cy="1197651"/>
      </dsp:txXfrm>
    </dsp:sp>
    <dsp:sp modelId="{327F05E4-A0D3-4243-BF67-03ADFB7663C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B679-3FFA-BC44-854F-C1556BEC52F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D56F-F058-EA48-89E1-0883083B51E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 LM Studio &amp; create Hugging Face account; call </a:t>
          </a:r>
          <a:r>
            <a:rPr lang="en-US" sz="2500" kern="1200" dirty="0" err="1"/>
            <a:t>api</a:t>
          </a:r>
          <a:r>
            <a:rPr lang="en-US" sz="2500" kern="1200" dirty="0"/>
            <a:t> from python to get chat completion</a:t>
          </a:r>
        </a:p>
      </dsp:txBody>
      <dsp:txXfrm>
        <a:off x="1383287" y="2994641"/>
        <a:ext cx="6812583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7251-8E95-446C-BD3F-BB1D187AEB42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74AC-549D-4445-B7F2-AC14FE5B55E2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E8F5F-CDF0-4DCE-AD59-0B3C19CCE8D6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You know python</a:t>
          </a:r>
        </a:p>
      </dsp:txBody>
      <dsp:txXfrm>
        <a:off x="182935" y="3176402"/>
        <a:ext cx="3600000" cy="720000"/>
      </dsp:txXfrm>
    </dsp:sp>
    <dsp:sp modelId="{16D27798-930C-4994-B2D5-F34CCB84E491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9EA2E-65E1-45F2-87C2-562B0E0B469C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0CF70-F770-406A-A0ED-807BF4F590D4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You know an IDE (VS Code, etc.)</a:t>
          </a:r>
        </a:p>
      </dsp:txBody>
      <dsp:txXfrm>
        <a:off x="4412935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14BB5-DBA5-AB49-BB3E-CBF589303DD2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 AI Apps?</a:t>
          </a:r>
        </a:p>
      </dsp:txBody>
      <dsp:txXfrm>
        <a:off x="27017" y="27017"/>
        <a:ext cx="5483391" cy="868383"/>
      </dsp:txXfrm>
    </dsp:sp>
    <dsp:sp modelId="{3688FF1E-CE7F-B543-9389-877BF27BC1F3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Taxonomy of AI models</a:t>
          </a:r>
        </a:p>
      </dsp:txBody>
      <dsp:txXfrm>
        <a:off x="576140" y="1117146"/>
        <a:ext cx="5353968" cy="868383"/>
      </dsp:txXfrm>
    </dsp:sp>
    <dsp:sp modelId="{DC48BCEA-991D-3A4E-8D32-DCB2F3CB6DCB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Local &amp; cloud setup</a:t>
          </a:r>
        </a:p>
      </dsp:txBody>
      <dsp:txXfrm>
        <a:off x="1117067" y="2207275"/>
        <a:ext cx="5362164" cy="868383"/>
      </dsp:txXfrm>
    </dsp:sp>
    <dsp:sp modelId="{551DA3A0-B39F-9147-B320-7C550492DADB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Querying your first LLM From Python</a:t>
          </a:r>
        </a:p>
      </dsp:txBody>
      <dsp:txXfrm>
        <a:off x="1666191" y="3297404"/>
        <a:ext cx="5353968" cy="868383"/>
      </dsp:txXfrm>
    </dsp:sp>
    <dsp:sp modelId="{447E1CD0-D825-A345-A34D-A23E516A1E97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87D5D994-26E8-FF48-BB72-DF8A312E93F0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1A22BCA0-E92F-E04B-A265-9FE55CF08D15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2A538-7D28-41C7-A067-4F852A1441BF}">
      <dsp:nvSpPr>
        <dsp:cNvPr id="0" name=""/>
        <dsp:cNvSpPr/>
      </dsp:nvSpPr>
      <dsp:spPr>
        <a:xfrm>
          <a:off x="803365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E075B-94B1-4479-A83F-CFD577FD5B4F}">
      <dsp:nvSpPr>
        <dsp:cNvPr id="0" name=""/>
        <dsp:cNvSpPr/>
      </dsp:nvSpPr>
      <dsp:spPr>
        <a:xfrm>
          <a:off x="6167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Traditional apps</a:t>
          </a:r>
          <a:endParaRPr lang="en-US" sz="1900" kern="1200"/>
        </a:p>
      </dsp:txBody>
      <dsp:txXfrm>
        <a:off x="6167" y="1491584"/>
        <a:ext cx="2452914" cy="367937"/>
      </dsp:txXfrm>
    </dsp:sp>
    <dsp:sp modelId="{AC5DC903-8A1C-47F4-97E9-A1FE40075F97}">
      <dsp:nvSpPr>
        <dsp:cNvPr id="0" name=""/>
        <dsp:cNvSpPr/>
      </dsp:nvSpPr>
      <dsp:spPr>
        <a:xfrm>
          <a:off x="6167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Great at structured tasks (databases, forms, workflows)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Struggle with ambiguity, natural language, or messy data</a:t>
          </a:r>
        </a:p>
      </dsp:txBody>
      <dsp:txXfrm>
        <a:off x="6167" y="1930853"/>
        <a:ext cx="2452914" cy="2115407"/>
      </dsp:txXfrm>
    </dsp:sp>
    <dsp:sp modelId="{B0E77BB2-11C1-4EB2-8AB0-F7A28820A51B}">
      <dsp:nvSpPr>
        <dsp:cNvPr id="0" name=""/>
        <dsp:cNvSpPr/>
      </dsp:nvSpPr>
      <dsp:spPr>
        <a:xfrm>
          <a:off x="3685539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B786A-6632-4407-9B5C-3CD6469857AC}">
      <dsp:nvSpPr>
        <dsp:cNvPr id="0" name=""/>
        <dsp:cNvSpPr/>
      </dsp:nvSpPr>
      <dsp:spPr>
        <a:xfrm>
          <a:off x="2888342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AI-powered apps</a:t>
          </a:r>
          <a:endParaRPr lang="en-US" sz="1900" kern="1200"/>
        </a:p>
      </dsp:txBody>
      <dsp:txXfrm>
        <a:off x="2888342" y="1491584"/>
        <a:ext cx="2452914" cy="367937"/>
      </dsp:txXfrm>
    </dsp:sp>
    <dsp:sp modelId="{8BE6151D-11E5-4989-9C2A-99085E134255}">
      <dsp:nvSpPr>
        <dsp:cNvPr id="0" name=""/>
        <dsp:cNvSpPr/>
      </dsp:nvSpPr>
      <dsp:spPr>
        <a:xfrm>
          <a:off x="2888342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Understand unstructured inputs (emails, docs, chat, NL) – useful for extracting structured data from unstructured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Generate “original” content: summaries, explanations, suggestions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Reason across information: connect facts, infer intent</a:t>
          </a:r>
        </a:p>
      </dsp:txBody>
      <dsp:txXfrm>
        <a:off x="2888342" y="1930853"/>
        <a:ext cx="2452914" cy="2115407"/>
      </dsp:txXfrm>
    </dsp:sp>
    <dsp:sp modelId="{29B4A2F6-1184-44EA-969B-42594DE50E4B}">
      <dsp:nvSpPr>
        <dsp:cNvPr id="0" name=""/>
        <dsp:cNvSpPr/>
      </dsp:nvSpPr>
      <dsp:spPr>
        <a:xfrm>
          <a:off x="6567714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941E9-33D2-40D7-8558-996BE9299C22}">
      <dsp:nvSpPr>
        <dsp:cNvPr id="0" name=""/>
        <dsp:cNvSpPr/>
      </dsp:nvSpPr>
      <dsp:spPr>
        <a:xfrm>
          <a:off x="5770517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Why this matters for us</a:t>
          </a:r>
          <a:endParaRPr lang="en-US" sz="1900" kern="1200"/>
        </a:p>
      </dsp:txBody>
      <dsp:txXfrm>
        <a:off x="5770517" y="1491584"/>
        <a:ext cx="2452914" cy="367937"/>
      </dsp:txXfrm>
    </dsp:sp>
    <dsp:sp modelId="{968DD46C-3B1A-4F31-B2F5-B634DC40873A}">
      <dsp:nvSpPr>
        <dsp:cNvPr id="0" name=""/>
        <dsp:cNvSpPr/>
      </dsp:nvSpPr>
      <dsp:spPr>
        <a:xfrm>
          <a:off x="5770517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Automate repetitive knowledge work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natural, conversational interfaces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features quickly without hand-coding every case</a:t>
          </a:r>
        </a:p>
      </dsp:txBody>
      <dsp:txXfrm>
        <a:off x="5770517" y="1930853"/>
        <a:ext cx="2452914" cy="2115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0F00-8CB3-40A8-BFE9-963FD0A61295}">
      <dsp:nvSpPr>
        <dsp:cNvPr id="0" name=""/>
        <dsp:cNvSpPr/>
      </dsp:nvSpPr>
      <dsp:spPr>
        <a:xfrm>
          <a:off x="0" y="4086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F0222-C1FB-42DE-BA88-C3CED8DB5740}">
      <dsp:nvSpPr>
        <dsp:cNvPr id="0" name=""/>
        <dsp:cNvSpPr/>
      </dsp:nvSpPr>
      <dsp:spPr>
        <a:xfrm>
          <a:off x="287711" y="218087"/>
          <a:ext cx="523112" cy="523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5EA84-CB66-446A-9346-707CD5282C95}">
      <dsp:nvSpPr>
        <dsp:cNvPr id="0" name=""/>
        <dsp:cNvSpPr/>
      </dsp:nvSpPr>
      <dsp:spPr>
        <a:xfrm>
          <a:off x="1098536" y="4086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Rule-based Systems (1950s–1980s)</a:t>
          </a:r>
          <a:endParaRPr lang="en-US" sz="2200" kern="1200"/>
        </a:p>
      </dsp:txBody>
      <dsp:txXfrm>
        <a:off x="1098536" y="4086"/>
        <a:ext cx="3703320" cy="951113"/>
      </dsp:txXfrm>
    </dsp:sp>
    <dsp:sp modelId="{AEE5854C-CDC2-4DD2-8E2B-14EF1464B2EE}">
      <dsp:nvSpPr>
        <dsp:cNvPr id="0" name=""/>
        <dsp:cNvSpPr/>
      </dsp:nvSpPr>
      <dsp:spPr>
        <a:xfrm>
          <a:off x="4801856" y="4086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Hand-crafted rules, expert systems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Good for narrow, fully defined tasks</a:t>
          </a:r>
        </a:p>
      </dsp:txBody>
      <dsp:txXfrm>
        <a:off x="4801856" y="4086"/>
        <a:ext cx="3426669" cy="951113"/>
      </dsp:txXfrm>
    </dsp:sp>
    <dsp:sp modelId="{C040CA4E-BDA8-4AD0-B51D-987AD92E124D}">
      <dsp:nvSpPr>
        <dsp:cNvPr id="0" name=""/>
        <dsp:cNvSpPr/>
      </dsp:nvSpPr>
      <dsp:spPr>
        <a:xfrm>
          <a:off x="0" y="1192978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31F16-D0C6-4F30-BE0B-D64DC1A4812E}">
      <dsp:nvSpPr>
        <dsp:cNvPr id="0" name=""/>
        <dsp:cNvSpPr/>
      </dsp:nvSpPr>
      <dsp:spPr>
        <a:xfrm>
          <a:off x="287711" y="1406979"/>
          <a:ext cx="523112" cy="523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BC9B-003D-4A98-8206-F9B5F2593C22}">
      <dsp:nvSpPr>
        <dsp:cNvPr id="0" name=""/>
        <dsp:cNvSpPr/>
      </dsp:nvSpPr>
      <dsp:spPr>
        <a:xfrm>
          <a:off x="1098536" y="1192978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Traditional Machine Learning (1980s–2010s)</a:t>
          </a:r>
          <a:endParaRPr lang="en-US" sz="2200" kern="1200"/>
        </a:p>
      </dsp:txBody>
      <dsp:txXfrm>
        <a:off x="1098536" y="1192978"/>
        <a:ext cx="3703320" cy="951113"/>
      </dsp:txXfrm>
    </dsp:sp>
    <dsp:sp modelId="{E616D174-18C5-462A-BE18-58D8191D5170}">
      <dsp:nvSpPr>
        <dsp:cNvPr id="0" name=""/>
        <dsp:cNvSpPr/>
      </dsp:nvSpPr>
      <dsp:spPr>
        <a:xfrm>
          <a:off x="4801856" y="1192978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Regression: predict a number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Classification: label something</a:t>
          </a:r>
        </a:p>
      </dsp:txBody>
      <dsp:txXfrm>
        <a:off x="4801856" y="1192978"/>
        <a:ext cx="3426669" cy="951113"/>
      </dsp:txXfrm>
    </dsp:sp>
    <dsp:sp modelId="{74447AD3-17D9-4C9D-AC91-CC961126D4BD}">
      <dsp:nvSpPr>
        <dsp:cNvPr id="0" name=""/>
        <dsp:cNvSpPr/>
      </dsp:nvSpPr>
      <dsp:spPr>
        <a:xfrm>
          <a:off x="0" y="2381870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5534-4DBC-4688-9160-84F1129789A8}">
      <dsp:nvSpPr>
        <dsp:cNvPr id="0" name=""/>
        <dsp:cNvSpPr/>
      </dsp:nvSpPr>
      <dsp:spPr>
        <a:xfrm>
          <a:off x="287711" y="2595871"/>
          <a:ext cx="523112" cy="523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9482F-2650-4C7F-9520-43B27D28D50D}">
      <dsp:nvSpPr>
        <dsp:cNvPr id="0" name=""/>
        <dsp:cNvSpPr/>
      </dsp:nvSpPr>
      <dsp:spPr>
        <a:xfrm>
          <a:off x="1098536" y="2381870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Deep Learning (2010s)</a:t>
          </a:r>
          <a:endParaRPr lang="en-US" sz="2200" kern="1200"/>
        </a:p>
      </dsp:txBody>
      <dsp:txXfrm>
        <a:off x="1098536" y="2381870"/>
        <a:ext cx="3703320" cy="951113"/>
      </dsp:txXfrm>
    </dsp:sp>
    <dsp:sp modelId="{E993AE8D-5820-4544-B46C-E72866AC55D3}">
      <dsp:nvSpPr>
        <dsp:cNvPr id="0" name=""/>
        <dsp:cNvSpPr/>
      </dsp:nvSpPr>
      <dsp:spPr>
        <a:xfrm>
          <a:off x="4801856" y="2381870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CNNs → breakthroughs in vision (ImageNet, image recognition)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RNNs / LSTMs → early NLP, speech recognition</a:t>
          </a:r>
        </a:p>
      </dsp:txBody>
      <dsp:txXfrm>
        <a:off x="4801856" y="2381870"/>
        <a:ext cx="3426669" cy="951113"/>
      </dsp:txXfrm>
    </dsp:sp>
    <dsp:sp modelId="{9EA354C8-41A9-4E48-BAB6-1F304F8DE802}">
      <dsp:nvSpPr>
        <dsp:cNvPr id="0" name=""/>
        <dsp:cNvSpPr/>
      </dsp:nvSpPr>
      <dsp:spPr>
        <a:xfrm>
          <a:off x="0" y="3570762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B170-21C7-41CC-BB11-DA8722B9BFB0}">
      <dsp:nvSpPr>
        <dsp:cNvPr id="0" name=""/>
        <dsp:cNvSpPr/>
      </dsp:nvSpPr>
      <dsp:spPr>
        <a:xfrm>
          <a:off x="287711" y="3784763"/>
          <a:ext cx="523112" cy="523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98A6-677D-4A17-B568-FF409AE77FD9}">
      <dsp:nvSpPr>
        <dsp:cNvPr id="0" name=""/>
        <dsp:cNvSpPr/>
      </dsp:nvSpPr>
      <dsp:spPr>
        <a:xfrm>
          <a:off x="1098536" y="3570762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Current Generative Architectures (2017–present)</a:t>
          </a:r>
          <a:endParaRPr lang="en-US" sz="2200" kern="1200"/>
        </a:p>
      </dsp:txBody>
      <dsp:txXfrm>
        <a:off x="1098536" y="3570762"/>
        <a:ext cx="3703320" cy="951113"/>
      </dsp:txXfrm>
    </dsp:sp>
    <dsp:sp modelId="{994AEED4-AD0A-4419-8988-A0353D97A963}">
      <dsp:nvSpPr>
        <dsp:cNvPr id="0" name=""/>
        <dsp:cNvSpPr/>
      </dsp:nvSpPr>
      <dsp:spPr>
        <a:xfrm>
          <a:off x="4801856" y="3570762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Transformers</a:t>
          </a:r>
          <a:r>
            <a:rPr lang="en-US" sz="1100" kern="1200" dirty="0"/>
            <a:t> → sequence modeling, language, multimodal → LLMs (ChatGPT, </a:t>
          </a:r>
          <a:r>
            <a:rPr lang="en-US" sz="1100" kern="1200" dirty="0" err="1"/>
            <a:t>Groq</a:t>
          </a:r>
          <a:r>
            <a:rPr lang="en-US" sz="1100" kern="1200" dirty="0"/>
            <a:t>, etc.)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Diffusion models</a:t>
          </a:r>
          <a:r>
            <a:rPr lang="en-US" sz="1100" kern="1200"/>
            <a:t> → generative media (images, audio, video) (Often built into current large models, eg. OpenAI generates images)</a:t>
          </a:r>
        </a:p>
      </dsp:txBody>
      <dsp:txXfrm>
        <a:off x="4801856" y="3570762"/>
        <a:ext cx="3426669" cy="951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41A55-E9B9-4622-AD21-9B62A30B1B7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EFBB-BC1F-4009-B667-E2E7D853EF9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2530-F81F-4A6A-8885-0502DB683B7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Classification → predict labels (spam/Not Spam, Hot dog/not hot dog, sentiment: Positive or negative)</a:t>
          </a:r>
        </a:p>
      </dsp:txBody>
      <dsp:txXfrm>
        <a:off x="46529" y="2703902"/>
        <a:ext cx="2418750" cy="720000"/>
      </dsp:txXfrm>
    </dsp:sp>
    <dsp:sp modelId="{596FB29F-C95A-4740-8E10-BC76BE7B576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BC527-7684-4AFC-A392-FC975F23B5B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302CC-8A51-4473-BD00-0ADCAABF808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Regression → predict numbers (forecasting: How much will we sell next month)</a:t>
          </a:r>
        </a:p>
      </dsp:txBody>
      <dsp:txXfrm>
        <a:off x="2888560" y="2703902"/>
        <a:ext cx="2418750" cy="720000"/>
      </dsp:txXfrm>
    </dsp:sp>
    <dsp:sp modelId="{980A1A3D-1A23-4370-AC25-E102A3BF2BD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3196-7861-462E-BC90-6595504A881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B6661-C131-4ACE-82D2-D821A066869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Generative → create content (Translate, summarize, generate text, create and edit images and audio)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FA8C2-580F-234C-B815-6B137BCC2F99}">
      <dsp:nvSpPr>
        <dsp:cNvPr id="0" name=""/>
        <dsp:cNvSpPr/>
      </dsp:nvSpPr>
      <dsp:spPr>
        <a:xfrm>
          <a:off x="0" y="46042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Crafting instructions + context to steer behavior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Few-shot examples; role prompts</a:t>
          </a:r>
        </a:p>
      </dsp:txBody>
      <dsp:txXfrm>
        <a:off x="0" y="460425"/>
        <a:ext cx="5175384" cy="1376550"/>
      </dsp:txXfrm>
    </dsp:sp>
    <dsp:sp modelId="{FF60BCDC-51F6-A545-9F7A-9F5498C0AA4E}">
      <dsp:nvSpPr>
        <dsp:cNvPr id="0" name=""/>
        <dsp:cNvSpPr/>
      </dsp:nvSpPr>
      <dsp:spPr>
        <a:xfrm>
          <a:off x="258769" y="179985"/>
          <a:ext cx="3622768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Prompt Engineering </a:t>
          </a:r>
        </a:p>
      </dsp:txBody>
      <dsp:txXfrm>
        <a:off x="286149" y="207365"/>
        <a:ext cx="3568008" cy="506119"/>
      </dsp:txXfrm>
    </dsp:sp>
    <dsp:sp modelId="{C432CB3D-45F4-5E48-9C09-81C8CDA11591}">
      <dsp:nvSpPr>
        <dsp:cNvPr id="0" name=""/>
        <dsp:cNvSpPr/>
      </dsp:nvSpPr>
      <dsp:spPr>
        <a:xfrm>
          <a:off x="0" y="222001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new neuron layers inside the model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 just those layers to add on a new behavior</a:t>
          </a:r>
        </a:p>
      </dsp:txBody>
      <dsp:txXfrm>
        <a:off x="0" y="2220015"/>
        <a:ext cx="5175384" cy="1376550"/>
      </dsp:txXfrm>
    </dsp:sp>
    <dsp:sp modelId="{4D3214C4-2675-E642-9566-79B2B2D1201F}">
      <dsp:nvSpPr>
        <dsp:cNvPr id="0" name=""/>
        <dsp:cNvSpPr/>
      </dsp:nvSpPr>
      <dsp:spPr>
        <a:xfrm>
          <a:off x="258769" y="1939575"/>
          <a:ext cx="3622768" cy="56087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Fine-Tuning</a:t>
          </a:r>
        </a:p>
      </dsp:txBody>
      <dsp:txXfrm>
        <a:off x="286149" y="1966955"/>
        <a:ext cx="3568008" cy="506119"/>
      </dsp:txXfrm>
    </dsp:sp>
    <dsp:sp modelId="{8C9CF50B-2F5D-7E4F-8AEE-6DB94FFA9CE6}">
      <dsp:nvSpPr>
        <dsp:cNvPr id="0" name=""/>
        <dsp:cNvSpPr/>
      </dsp:nvSpPr>
      <dsp:spPr>
        <a:xfrm>
          <a:off x="0" y="397960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documents &amp; semantic 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 retrieved document sections to prompt</a:t>
          </a:r>
        </a:p>
      </dsp:txBody>
      <dsp:txXfrm>
        <a:off x="0" y="3979605"/>
        <a:ext cx="5175384" cy="1376550"/>
      </dsp:txXfrm>
    </dsp:sp>
    <dsp:sp modelId="{0F74225B-8103-6945-8D7A-45BB9F7E96EA}">
      <dsp:nvSpPr>
        <dsp:cNvPr id="0" name=""/>
        <dsp:cNvSpPr/>
      </dsp:nvSpPr>
      <dsp:spPr>
        <a:xfrm>
          <a:off x="258769" y="3699165"/>
          <a:ext cx="3622768" cy="56087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Retrieval Augmented Generation</a:t>
          </a:r>
        </a:p>
      </dsp:txBody>
      <dsp:txXfrm>
        <a:off x="286149" y="3726545"/>
        <a:ext cx="3568008" cy="506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0B626-6B36-4440-833D-14A8F6E6D171}">
      <dsp:nvSpPr>
        <dsp:cNvPr id="0" name=""/>
        <dsp:cNvSpPr/>
      </dsp:nvSpPr>
      <dsp:spPr>
        <a:xfrm>
          <a:off x="40" y="99752"/>
          <a:ext cx="3829808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Diffusion</a:t>
          </a:r>
        </a:p>
      </dsp:txBody>
      <dsp:txXfrm>
        <a:off x="40" y="99752"/>
        <a:ext cx="3829808" cy="864000"/>
      </dsp:txXfrm>
    </dsp:sp>
    <dsp:sp modelId="{B0312CB3-370B-9F4F-A404-4F552722DB40}">
      <dsp:nvSpPr>
        <dsp:cNvPr id="0" name=""/>
        <dsp:cNvSpPr/>
      </dsp:nvSpPr>
      <dsp:spPr>
        <a:xfrm>
          <a:off x="40" y="963752"/>
          <a:ext cx="3829808" cy="3129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Noise → image/video/audio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Strengths: audio-visual fidelity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Limits: weak at logic/reasoning</a:t>
          </a:r>
        </a:p>
      </dsp:txBody>
      <dsp:txXfrm>
        <a:off x="40" y="963752"/>
        <a:ext cx="3829808" cy="3129300"/>
      </dsp:txXfrm>
    </dsp:sp>
    <dsp:sp modelId="{805222AD-F8CF-D649-B81A-EDF94E6658A4}">
      <dsp:nvSpPr>
        <dsp:cNvPr id="0" name=""/>
        <dsp:cNvSpPr/>
      </dsp:nvSpPr>
      <dsp:spPr>
        <a:xfrm>
          <a:off x="4366022" y="99752"/>
          <a:ext cx="3829808" cy="86400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LLMs (Transformers)</a:t>
          </a:r>
        </a:p>
      </dsp:txBody>
      <dsp:txXfrm>
        <a:off x="4366022" y="99752"/>
        <a:ext cx="3829808" cy="864000"/>
      </dsp:txXfrm>
    </dsp:sp>
    <dsp:sp modelId="{0A3297C4-8F92-2443-8F46-1EEDF36D5E63}">
      <dsp:nvSpPr>
        <dsp:cNvPr id="0" name=""/>
        <dsp:cNvSpPr/>
      </dsp:nvSpPr>
      <dsp:spPr>
        <a:xfrm>
          <a:off x="4366022" y="963752"/>
          <a:ext cx="3829808" cy="312930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Prompt text → text output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Strengths: language + reasoning + code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Limits: not for rich media</a:t>
          </a:r>
        </a:p>
      </dsp:txBody>
      <dsp:txXfrm>
        <a:off x="4366022" y="963752"/>
        <a:ext cx="3829808" cy="3129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7F8CD-6FB2-4CBD-8CC0-E2FBFB7C5D26}">
      <dsp:nvSpPr>
        <dsp:cNvPr id="0" name=""/>
        <dsp:cNvSpPr/>
      </dsp:nvSpPr>
      <dsp:spPr>
        <a:xfrm>
          <a:off x="1225335" y="391925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AC82-F1E0-45FB-8965-61F1FC629278}">
      <dsp:nvSpPr>
        <dsp:cNvPr id="0" name=""/>
        <dsp:cNvSpPr/>
      </dsp:nvSpPr>
      <dsp:spPr>
        <a:xfrm>
          <a:off x="949" y="185708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Cloud (OpenAI, Anthropic, Google, Groq)</a:t>
          </a:r>
        </a:p>
      </dsp:txBody>
      <dsp:txXfrm>
        <a:off x="949" y="1857080"/>
        <a:ext cx="3767343" cy="565101"/>
      </dsp:txXfrm>
    </dsp:sp>
    <dsp:sp modelId="{621A9871-C4C5-4A99-9D32-25E9B468F2DD}">
      <dsp:nvSpPr>
        <dsp:cNvPr id="0" name=""/>
        <dsp:cNvSpPr/>
      </dsp:nvSpPr>
      <dsp:spPr>
        <a:xfrm>
          <a:off x="949" y="2490361"/>
          <a:ext cx="3767343" cy="131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 the biggenst “frontier" models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Scalable Access: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API-based, pay-by-the-token, or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Chatbot (free tier  or monthly subscription)</a:t>
          </a:r>
        </a:p>
      </dsp:txBody>
      <dsp:txXfrm>
        <a:off x="949" y="2490361"/>
        <a:ext cx="3767343" cy="1310518"/>
      </dsp:txXfrm>
    </dsp:sp>
    <dsp:sp modelId="{81033B32-46D9-42FF-B76D-D1657E9ECB05}">
      <dsp:nvSpPr>
        <dsp:cNvPr id="0" name=""/>
        <dsp:cNvSpPr/>
      </dsp:nvSpPr>
      <dsp:spPr>
        <a:xfrm>
          <a:off x="5651964" y="391925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6F69-BFB9-42CE-950D-E651E6168075}">
      <dsp:nvSpPr>
        <dsp:cNvPr id="0" name=""/>
        <dsp:cNvSpPr/>
      </dsp:nvSpPr>
      <dsp:spPr>
        <a:xfrm>
          <a:off x="4427578" y="185708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Local (LM Studio, Ollama, llama.cpp)</a:t>
          </a:r>
        </a:p>
      </dsp:txBody>
      <dsp:txXfrm>
        <a:off x="4427578" y="1857080"/>
        <a:ext cx="3767343" cy="565101"/>
      </dsp:txXfrm>
    </dsp:sp>
    <dsp:sp modelId="{981A187E-F566-42AB-B68E-E938E8ED0982}">
      <dsp:nvSpPr>
        <dsp:cNvPr id="0" name=""/>
        <dsp:cNvSpPr/>
      </dsp:nvSpPr>
      <dsp:spPr>
        <a:xfrm>
          <a:off x="4427578" y="2490361"/>
          <a:ext cx="3767343" cy="131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Private, free after download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Runs smaller models on laptop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Models are some form of open source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⚠️Watch the licensing on “Open Source” Models!)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Direct access or API</a:t>
          </a:r>
        </a:p>
      </dsp:txBody>
      <dsp:txXfrm>
        <a:off x="4427578" y="2490361"/>
        <a:ext cx="3767343" cy="131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Reinforce they’re complementary; we’ll emphasize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Key idea: treat LLMs as a service you call from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compatibility makes swapping local↔cloud trivial.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HF is the GitHub of models; GGUF works well locally.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E961-724C-FC98-2B8E-0C53A64A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5BCAF-B565-1CC6-25AB-362733ED3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0873E-0CE3-01F8-6B7C-7025CA0B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HF is the GitHub of models; GGUF works well locally.</a:t>
            </a:r>
            <a:r>
              <a:rPr lang="en-US" dirty="0"/>
              <a:t> Show searching on HF; model cards; etc.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6379-3779-C91A-5751-DFE65AC17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61036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3C0F-E0B9-B0A3-AA7C-13924247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28D9D-BDE6-B4AA-38B1-C9E3B0CA8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CA25F-A360-7764-5C73-A52CBA29D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0526-C8D0-0E4C-6FC1-337EF9F69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704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39A24-751B-DF88-F119-538468A4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EB6F-C4F1-04DC-22EC-EDEABB8016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DB9-CEAB-286E-53E1-3CD157C7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47780-D6D5-6BAE-C2E7-A7F76F901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1013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Next week: deeper control over prompts &amp; responses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this tight; we’ll revisit details in later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Emphasize shift from explicit rules to emergent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a simple left-to-right timeline visual when presenting.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Ground with examples familiar to your team’s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Today’s focus is LLMs for app backends; diffusion for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A4389-580A-B98C-6DAA-5622454A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66550-5DCB-E9D1-8602-30A364743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A6059-D5F4-1AB0-F8FC-808E8D31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Today’s focus is LLMs for app backends; diffusion for media.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F149-172C-8127-5EE7-65F4256EF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0102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LLMs (based on Transformers) are trained to predict the next token in a sequence. Given a prompt, they generate outputs token by token until the response is complete. Scale and training make outputs fluent and useful for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mstudio.ai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outer.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75j8MkwgJ0" TargetMode="External"/><Relationship Id="rId3" Type="http://schemas.openxmlformats.org/officeDocument/2006/relationships/hyperlink" Target="https://www.youtube.com/watch?v=UbzOBg8fsxo" TargetMode="External"/><Relationship Id="rId7" Type="http://schemas.openxmlformats.org/officeDocument/2006/relationships/hyperlink" Target="https://www.youtube.com/watch?v=7j1t3UZA1TY" TargetMode="External"/><Relationship Id="rId2" Type="http://schemas.openxmlformats.org/officeDocument/2006/relationships/hyperlink" Target="https://www.youtube.com/watch?v=K9anz4aB0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7_ipDqhtwk" TargetMode="External"/><Relationship Id="rId5" Type="http://schemas.openxmlformats.org/officeDocument/2006/relationships/hyperlink" Target="https://www.youtube.com/watch?v=LPZh9BOjkQs" TargetMode="External"/><Relationship Id="rId10" Type="http://schemas.openxmlformats.org/officeDocument/2006/relationships/hyperlink" Target="https://pub.towardsai.net/how-do-diffusion-models-work-simple-explanation-no-mathematical-jargon-promised-54444f6b2e52" TargetMode="External"/><Relationship Id="rId4" Type="http://schemas.openxmlformats.org/officeDocument/2006/relationships/hyperlink" Target="https://www.youtube.com/watch?v=NEreO2zlXDk" TargetMode="External"/><Relationship Id="rId9" Type="http://schemas.openxmlformats.org/officeDocument/2006/relationships/hyperlink" Target="https://www.youtube.com/watch?v=fNk_zzaMo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AI App Development Workshop —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59A6E-74FF-ED93-B5AC-BCB31D76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D4E-FB48-C4DE-C681-8A6627F9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Model Families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76FC-A619-F1EF-A0B0-C8248205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520456"/>
            <a:ext cx="3774558" cy="348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Transformer Models → </a:t>
            </a:r>
          </a:p>
          <a:p>
            <a:pPr lvl="1"/>
            <a:r>
              <a:rPr lang="en-US" sz="2000" dirty="0"/>
              <a:t>GPT-5 </a:t>
            </a:r>
          </a:p>
          <a:p>
            <a:pPr lvl="1"/>
            <a:r>
              <a:rPr lang="en-US" sz="2000" dirty="0"/>
              <a:t>Claude</a:t>
            </a:r>
          </a:p>
          <a:p>
            <a:pPr lvl="1"/>
            <a:r>
              <a:rPr lang="en-US" sz="2000" dirty="0"/>
              <a:t>Llama</a:t>
            </a:r>
          </a:p>
          <a:p>
            <a:pPr lvl="1"/>
            <a:r>
              <a:rPr lang="en-US" sz="2000" dirty="0"/>
              <a:t>Gemini</a:t>
            </a:r>
          </a:p>
          <a:p>
            <a:pPr lvl="1"/>
            <a:r>
              <a:rPr lang="en-US" sz="2000" dirty="0" err="1"/>
              <a:t>Groq</a:t>
            </a:r>
            <a:endParaRPr lang="en-US" sz="2000" dirty="0"/>
          </a:p>
          <a:p>
            <a:pPr lvl="1"/>
            <a:r>
              <a:rPr lang="en-US" sz="2000" dirty="0"/>
              <a:t>Etc.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8A9FF-82D6-18BE-A3B0-00FD0ADE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71"/>
          <a:stretch>
            <a:fillRect/>
          </a:stretch>
        </p:blipFill>
        <p:spPr>
          <a:xfrm>
            <a:off x="2057400" y="1908544"/>
            <a:ext cx="7038459" cy="47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Transformers Work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Building/Training an LLM follows the same basic steps as any ML model ($$$):</a:t>
            </a:r>
          </a:p>
          <a:p>
            <a:pPr lvl="1"/>
            <a:r>
              <a:rPr lang="en-US" b="1" dirty="0"/>
              <a:t>Collect massive amounts of data</a:t>
            </a:r>
            <a:r>
              <a:rPr lang="en-US" dirty="0"/>
              <a:t> (ideally, the entire internet).</a:t>
            </a:r>
          </a:p>
          <a:p>
            <a:pPr lvl="1"/>
            <a:r>
              <a:rPr lang="en-US" b="1" dirty="0"/>
              <a:t>Train a baseline model</a:t>
            </a:r>
            <a:r>
              <a:rPr lang="en-US" dirty="0"/>
              <a:t> to capture patterns (but at this stage, it's just a glorified autocomplete).</a:t>
            </a:r>
          </a:p>
          <a:p>
            <a:pPr lvl="1"/>
            <a:r>
              <a:rPr lang="en-US" b="1" dirty="0"/>
              <a:t>Improve the model</a:t>
            </a:r>
            <a:r>
              <a:rPr lang="en-US" dirty="0"/>
              <a:t> with fine-tuning and guardrails to make it useful. RLHF is a main technique.</a:t>
            </a:r>
          </a:p>
          <a:p>
            <a:r>
              <a:rPr lang="en-US" b="1" dirty="0"/>
              <a:t>Using an LLM is called “Inference” and uses the trained/fine-tuned model to generate text.</a:t>
            </a:r>
          </a:p>
          <a:p>
            <a:pPr lvl="1"/>
            <a:r>
              <a:rPr lang="en-US" dirty="0"/>
              <a:t>Prompt: “What is the capital of France?” </a:t>
            </a:r>
          </a:p>
          <a:p>
            <a:pPr lvl="1"/>
            <a:r>
              <a:rPr lang="en-US" dirty="0"/>
              <a:t>Answer: “Paris”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0E1-D4B1-EBF9-A6EE-9B89215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212C-EAD4-1EB7-1BC0-362275B1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agram, schematic">
            <a:extLst>
              <a:ext uri="{FF2B5EF4-FFF2-40B4-BE49-F238E27FC236}">
                <a16:creationId xmlns:a16="http://schemas.microsoft.com/office/drawing/2014/main" id="{CFE5E3CB-A790-401C-704D-260C94E0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9144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ECE07-DFDF-3963-6E7C-269F6862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Adapting LLMs After Training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1A2374-853E-3BE5-9370-47D18D00D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113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1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Diffusion Models vs LLMs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89279-4EAF-E960-ED3C-BA77E942D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69353"/>
              </p:ext>
            </p:extLst>
          </p:nvPr>
        </p:nvGraphicFramePr>
        <p:xfrm>
          <a:off x="474064" y="1719174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AAEE76-1EDC-8352-D2C9-BB1C7C78D1F9}"/>
              </a:ext>
            </a:extLst>
          </p:cNvPr>
          <p:cNvSpPr txBox="1"/>
          <p:nvPr/>
        </p:nvSpPr>
        <p:spPr>
          <a:xfrm>
            <a:off x="574158" y="5911979"/>
            <a:ext cx="798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inside an App we could call either of these, depending on the use case!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Local vs Cloud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7D89F-5262-417F-4D97-338364A0B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6275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t>Setting Up LM Studio (Local)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r>
              <a:rPr lang="en-US" sz="1700" dirty="0"/>
              <a:t>Download: </a:t>
            </a:r>
            <a:r>
              <a:rPr lang="en-US" sz="1700" dirty="0">
                <a:hlinkClick r:id="rId3"/>
              </a:rPr>
              <a:t>https://lmstudio.ai/ </a:t>
            </a:r>
            <a:r>
              <a:rPr lang="en-US" sz="1700" dirty="0"/>
              <a:t>(macOS/Windows installers)</a:t>
            </a:r>
          </a:p>
          <a:p>
            <a:r>
              <a:rPr lang="en-US" sz="1700" dirty="0"/>
              <a:t>Enable server: </a:t>
            </a:r>
          </a:p>
          <a:p>
            <a:pPr lvl="1"/>
            <a:r>
              <a:rPr lang="en-US" sz="1700" dirty="0"/>
              <a:t>Settings → Developer → Local Inference Server</a:t>
            </a:r>
          </a:p>
          <a:p>
            <a:r>
              <a:rPr lang="en-US" sz="1700" dirty="0"/>
              <a:t>Default base URL: http://localhost:1234/v1 (OpenAI‑compatible)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782E8-29B6-212A-79A1-539A21FB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44" y="3637253"/>
            <a:ext cx="4712771" cy="20618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Download a Small Model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29BDAA2-16AB-718D-6A76-805C788DF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394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19A1D6-AE21-37A4-A1D1-27D8DDE91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493" y="381329"/>
            <a:ext cx="2451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/>
            </a:pPr>
            <a:r>
              <a:rPr lang="en-US" dirty="0"/>
              <a:t>Model Nomenclature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379"/>
            <a:ext cx="8229600" cy="5743903"/>
          </a:xfrm>
        </p:spPr>
        <p:txBody>
          <a:bodyPr>
            <a:noAutofit/>
          </a:bodyPr>
          <a:lstStyle/>
          <a:p>
            <a:pPr>
              <a:defRPr sz="1200"/>
            </a:pPr>
            <a:r>
              <a:rPr lang="en-US" sz="1400" b="1" dirty="0"/>
              <a:t>Base/Pretrain: raw next‑token model—good for further fine‑tuning, weak at following instructions out‑of‑the‑box.</a:t>
            </a:r>
          </a:p>
          <a:p>
            <a:pPr>
              <a:defRPr sz="1400" b="1"/>
            </a:pPr>
            <a:r>
              <a:rPr lang="en-US" sz="1400" dirty="0"/>
              <a:t>Instruct / Chat / IT:  tuned for instruction following (</a:t>
            </a:r>
            <a:r>
              <a:rPr lang="en-US" sz="1400" dirty="0" err="1"/>
              <a:t>system→user→assistant</a:t>
            </a:r>
            <a:r>
              <a:rPr lang="en-US" sz="1400" dirty="0"/>
              <a:t>). Safer/aligned for apps.</a:t>
            </a:r>
          </a:p>
          <a:p>
            <a:pPr>
              <a:defRPr sz="1400" b="1"/>
            </a:pPr>
            <a:r>
              <a:rPr lang="en-US" sz="1400" dirty="0"/>
              <a:t>Reasoning / Thinking Models</a:t>
            </a:r>
          </a:p>
          <a:p>
            <a:pPr lvl="1">
              <a:defRPr sz="1200"/>
            </a:pPr>
            <a:r>
              <a:rPr lang="en-US" sz="1400" dirty="0"/>
              <a:t>Marked as Reasoning/Thinking/R/Deep/Think; optimized for multi‑step problem‑solving &amp; tool use (often with hidden scratchpads).</a:t>
            </a:r>
          </a:p>
          <a:p>
            <a:pPr lvl="1">
              <a:defRPr sz="1200"/>
            </a:pPr>
            <a:r>
              <a:rPr lang="en-US" sz="1400" dirty="0"/>
              <a:t>Trade‑off: better multi‑hop performance but slower and costlier per token.</a:t>
            </a:r>
          </a:p>
          <a:p>
            <a:pPr>
              <a:defRPr sz="1400" b="1"/>
            </a:pPr>
            <a:r>
              <a:rPr lang="en-US" sz="1400" dirty="0" err="1"/>
              <a:t>MoE</a:t>
            </a:r>
            <a:r>
              <a:rPr lang="en-US" sz="1400" dirty="0"/>
              <a:t> — Mixture of Experts</a:t>
            </a:r>
          </a:p>
          <a:p>
            <a:pPr lvl="1">
              <a:defRPr sz="1200"/>
            </a:pPr>
            <a:r>
              <a:rPr lang="en-US" sz="1400" dirty="0"/>
              <a:t>Many sub-models, each an “expert” in an area; only a few activate per token (sparse routing). Higher capacity with lower compute.</a:t>
            </a:r>
          </a:p>
          <a:p>
            <a:pPr lvl="1">
              <a:defRPr sz="1200"/>
            </a:pPr>
            <a:r>
              <a:rPr lang="en-US" sz="1400" dirty="0"/>
              <a:t>Name clues: </a:t>
            </a:r>
            <a:r>
              <a:rPr lang="en-US" sz="1400" dirty="0" err="1"/>
              <a:t>Mixtral</a:t>
            </a:r>
            <a:r>
              <a:rPr lang="en-US" sz="1400" dirty="0"/>
              <a:t> 8x7B ⇒ 8 experts × 7B each.</a:t>
            </a:r>
          </a:p>
          <a:p>
            <a:pPr>
              <a:defRPr sz="1400" b="1"/>
            </a:pPr>
            <a:r>
              <a:rPr lang="en-US" sz="1400" dirty="0"/>
              <a:t>Quantization</a:t>
            </a:r>
          </a:p>
          <a:p>
            <a:pPr lvl="1">
              <a:defRPr sz="1200"/>
            </a:pPr>
            <a:r>
              <a:rPr lang="en-US" sz="1400" dirty="0"/>
              <a:t>Compresses model weights for RAM/VRAM fit and speed; some quality loss. Rule: lower bits → smaller/faster → more loss.</a:t>
            </a:r>
          </a:p>
          <a:p>
            <a:pPr lvl="1">
              <a:defRPr sz="1200"/>
            </a:pPr>
            <a:r>
              <a:rPr lang="en-US" sz="1400" dirty="0"/>
              <a:t>Compression in this case is ”Lossy” resulting in a drop in quality; (but not much for Q4/5)</a:t>
            </a:r>
          </a:p>
          <a:p>
            <a:pPr lvl="1">
              <a:defRPr sz="1200"/>
            </a:pPr>
            <a:r>
              <a:rPr lang="en-US" sz="1400" dirty="0"/>
              <a:t>Memory Usage ≈ [params × bits / 8]  (e.g., 8B @ 4‑bit ≈ 4 GB; plus KV cache/overhead).</a:t>
            </a:r>
          </a:p>
          <a:p>
            <a:pPr>
              <a:defRPr sz="1200"/>
            </a:pPr>
            <a:r>
              <a:rPr lang="en-US" sz="1400" b="1" dirty="0"/>
              <a:t>V/VL/VLM: Vision/multimodal models – can take images (or sound/video) as input</a:t>
            </a:r>
          </a:p>
          <a:p>
            <a:pPr>
              <a:defRPr sz="1200"/>
            </a:pPr>
            <a:r>
              <a:rPr lang="en-US" sz="1400" b="1" dirty="0"/>
              <a:t>Code/Coder: coding‑tuned</a:t>
            </a:r>
          </a:p>
          <a:p>
            <a:pPr>
              <a:defRPr sz="1200"/>
            </a:pPr>
            <a:r>
              <a:rPr lang="en-US" sz="1400" b="1" dirty="0"/>
              <a:t>Size: 7B/8B/70B=parameter count in Billions</a:t>
            </a:r>
          </a:p>
          <a:p>
            <a:pPr>
              <a:defRPr sz="1200"/>
            </a:pPr>
            <a:r>
              <a:rPr lang="en-US" sz="1400" b="1" dirty="0"/>
              <a:t>Context: 32k/128k/1M=max tokens in the context window</a:t>
            </a:r>
          </a:p>
          <a:p>
            <a:pPr>
              <a:defRPr sz="1200"/>
            </a:pPr>
            <a:r>
              <a:rPr lang="en-US" sz="1400" b="1" dirty="0"/>
              <a:t>Provider cues: </a:t>
            </a:r>
          </a:p>
          <a:p>
            <a:pPr lvl="1">
              <a:defRPr sz="1200"/>
            </a:pPr>
            <a:r>
              <a:rPr lang="en-US" sz="900" b="1" dirty="0" err="1"/>
              <a:t>Groq</a:t>
            </a:r>
            <a:r>
              <a:rPr lang="en-US" sz="900" b="1" dirty="0"/>
              <a:t>: llama‑3.1‑70b‑versatile (a meta llama model fine-tuned by </a:t>
            </a:r>
            <a:r>
              <a:rPr lang="en-US" sz="900" b="1" dirty="0" err="1"/>
              <a:t>Groq</a:t>
            </a:r>
            <a:r>
              <a:rPr lang="en-US" sz="900" b="1" dirty="0"/>
              <a:t> engineers)</a:t>
            </a:r>
          </a:p>
          <a:p>
            <a:pPr lvl="1">
              <a:defRPr sz="1200"/>
            </a:pPr>
            <a:r>
              <a:rPr lang="en-US" sz="900" b="1" dirty="0"/>
              <a:t>Mixtral‑8x7b‑32768 (Mistral mixture of Experts, with 8 experts, each 7B parameters) and a 32,768 token context length</a:t>
            </a:r>
          </a:p>
          <a:p>
            <a:pPr lvl="1">
              <a:defRPr sz="1200"/>
            </a:pPr>
            <a:r>
              <a:rPr lang="en-US" sz="900" b="1" dirty="0"/>
              <a:t>LM Studio: GGUF q‑types  (LM studio loads GGUF types which is a conversion from another format)</a:t>
            </a:r>
            <a:endParaRPr lang="en-US" sz="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lang="en-US"/>
              <a:t>Model Nomenclature — Quick Model 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2903"/>
          </a:xfrm>
        </p:spPr>
        <p:txBody>
          <a:bodyPr>
            <a:normAutofit/>
          </a:bodyPr>
          <a:lstStyle/>
          <a:p>
            <a:pPr>
              <a:defRPr sz="1200"/>
            </a:pPr>
            <a:r>
              <a:rPr lang="en-US" sz="1600" dirty="0"/>
              <a:t>Safest instruction following → Instruct/Chat.</a:t>
            </a:r>
          </a:p>
          <a:p>
            <a:pPr>
              <a:defRPr sz="1200"/>
            </a:pPr>
            <a:r>
              <a:rPr lang="en-US" sz="1600" dirty="0"/>
              <a:t>Need Long multi‑step reasoning? → Reasoning/Thinking.</a:t>
            </a:r>
          </a:p>
          <a:p>
            <a:pPr>
              <a:defRPr sz="1200"/>
            </a:pPr>
            <a:r>
              <a:rPr lang="en-US" sz="1600" dirty="0"/>
              <a:t>Balance Speed with quality → </a:t>
            </a:r>
            <a:r>
              <a:rPr lang="en-US" sz="1600" dirty="0" err="1"/>
              <a:t>MoE</a:t>
            </a:r>
            <a:r>
              <a:rPr lang="en-US" sz="1600" dirty="0"/>
              <a:t>.</a:t>
            </a:r>
          </a:p>
          <a:p>
            <a:pPr>
              <a:defRPr sz="1200"/>
            </a:pPr>
            <a:r>
              <a:rPr lang="en-US" sz="1600" dirty="0"/>
              <a:t>Local runs (LM Studio) → </a:t>
            </a:r>
            <a:r>
              <a:rPr lang="en-US" sz="1600" b="1" dirty="0"/>
              <a:t>start with GGUF Q4_K_M</a:t>
            </a:r>
            <a:r>
              <a:rPr lang="en-US" sz="1600" dirty="0"/>
              <a:t>; move to Q5_K_M/Q6_K if RAM allows.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48062"/>
              </p:ext>
            </p:extLst>
          </p:nvPr>
        </p:nvGraphicFramePr>
        <p:xfrm>
          <a:off x="457200" y="3455276"/>
          <a:ext cx="83210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100" dirty="0"/>
                        <a:t>Quantization </a:t>
                      </a:r>
                      <a:r>
                        <a:rPr sz="11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Meaning (practical)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Typical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Very aggressive (tiny)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Demos on tiny RAM; big quality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Q3_K_S/M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Low/medium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Quick tests when RAM is tight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Q4_K_M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Balanced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Good quality/size for 7–13B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Q5_K_M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Higher 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When you can spare more VRAM/RAM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Q6_K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Near‑FP16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Quality‑sensitive local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r>
                        <a:rPr sz="1100" dirty="0"/>
                        <a:t>Q8_0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Almost FP16; largest 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Best quality without full FP16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A8B123-6450-9A52-4A16-5D2A62A91D6B}"/>
              </a:ext>
            </a:extLst>
          </p:cNvPr>
          <p:cNvSpPr txBox="1"/>
          <p:nvPr/>
        </p:nvSpPr>
        <p:spPr>
          <a:xfrm>
            <a:off x="536028" y="5433848"/>
            <a:ext cx="824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Qx</a:t>
            </a:r>
            <a:r>
              <a:rPr lang="en-US" dirty="0"/>
              <a:t> = quantized, compressed from original size to x-bits per weight</a:t>
            </a:r>
          </a:p>
          <a:p>
            <a:r>
              <a:rPr lang="en-US" dirty="0"/>
              <a:t>_K = quantizer “family” K is a smarter algorithm, get’s better quality at same bit size</a:t>
            </a:r>
          </a:p>
          <a:p>
            <a:r>
              <a:rPr lang="en-US" dirty="0"/>
              <a:t>_S/_M/_L: small medium or large (S = smallest RAM, L = largest RAM/best quality)</a:t>
            </a:r>
          </a:p>
          <a:p>
            <a:r>
              <a:rPr lang="en-US" dirty="0"/>
              <a:t>_0/_1: older quantization family than _K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11983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F4E06-A032-0054-B972-1BEF0E1D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DC1C-2E81-5818-C8AE-95A110F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Exploring Models of Different Sizes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6C7D134-DD02-24C0-96DC-7911025F8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72828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90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Query — LM Studio (Local)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91" y="2318197"/>
            <a:ext cx="879948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#LM Studio version - BASIC Chat Completion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"http://localhost:1234/v1/chat/completions"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payload = {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"model":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/gpt-oss-20b",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"messages": [ {"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and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presenter that excels in explaining science to curious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kids."},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{"role":"user","content":"ELI10 Quantum Mechanics"}],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"max_tokens":"1200",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"temperature":"0.3"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 =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=payload, headers={"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Content-Type":"application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"})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resp.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()["choices"][0]["message"]["content"])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7917" y="6152778"/>
            <a:ext cx="41034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200" dirty="0">
                <a:solidFill>
                  <a:srgbClr val="5A5A5A"/>
                </a:solidFill>
              </a:rPr>
              <a:t>Tip: ensure a model is loaded &amp; server is enabled in LM Studio.</a:t>
            </a:r>
            <a:endParaRPr lang="en-US" sz="12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DF64E-D3E3-812B-9870-796D7801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A352D-B6D2-68F5-FD59-91CAF8D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– if you can’t use LM Studio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F0B10-6E0E-3D41-79B7-B64E81A3D6C5}"/>
              </a:ext>
            </a:extLst>
          </p:cNvPr>
          <p:cNvSpPr txBox="1"/>
          <p:nvPr/>
        </p:nvSpPr>
        <p:spPr>
          <a:xfrm>
            <a:off x="344513" y="1683150"/>
            <a:ext cx="8586836" cy="502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First - Back to </a:t>
            </a:r>
            <a:r>
              <a:rPr lang="en-US" sz="1700" dirty="0" err="1"/>
              <a:t>HuggingFace</a:t>
            </a:r>
            <a:r>
              <a:rPr lang="en-US" sz="1700" dirty="0"/>
              <a:t> – create an access token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Second - Create a .env file in your IDE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Place the token in your .env file like: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HF_TOKEN=hf_********************************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Code:</a:t>
            </a:r>
          </a:p>
          <a:p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HuggingFace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vesrion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BASIC Chat Completion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base_url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router.huggingface.co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/v1",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or your HF Inference Endpoint URL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.environ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["HF_TOKEN"],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)</a:t>
            </a: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client.chat.completions.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model="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/gpt-oss-20b",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 model served by that endpoint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messages=[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					presenter that excels in explaining science to curious kids."},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{"role":"user","content":"ELI10 Quantum Mechanics"}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],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max_tokens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=1200,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temperature=0.3,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resp.choices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message.content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973D-EFC3-0BD1-B4D8-8143BE596F2D}"/>
              </a:ext>
            </a:extLst>
          </p:cNvPr>
          <p:cNvSpPr txBox="1"/>
          <p:nvPr/>
        </p:nvSpPr>
        <p:spPr>
          <a:xfrm>
            <a:off x="3299705" y="649480"/>
            <a:ext cx="563164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689D3-D2C6-F2F9-B6EE-6EA25158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417AC12-1D60-6E9D-CA88-9DCC01035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44609C-BF41-3D33-9A5A-7C63F48DC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8622B-73E0-1673-8E35-668B3912A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C8D70-0D1F-44B9-3AB5-E73948A1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3A5A11-455D-19F6-ADB5-E0C0382F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87A2-9015-3EED-1BA1-232D3033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#2  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OpenRouter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5311-8B21-77C8-CC54-A93F8964BF6C}"/>
              </a:ext>
            </a:extLst>
          </p:cNvPr>
          <p:cNvSpPr txBox="1"/>
          <p:nvPr/>
        </p:nvSpPr>
        <p:spPr>
          <a:xfrm>
            <a:off x="344512" y="1945683"/>
            <a:ext cx="8586836" cy="502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– Create an Account on </a:t>
            </a:r>
            <a:r>
              <a:rPr lang="en-US" sz="2200" dirty="0">
                <a:hlinkClick r:id="rId3"/>
              </a:rPr>
              <a:t>https://openrouter.ai/</a:t>
            </a:r>
            <a:r>
              <a:rPr lang="en-US" sz="2200" dirty="0"/>
              <a:t>, and then create an access token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Second – review available models to see what’s “free”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Third - Create a .env file in your IDE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Place the token in your .env file like: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OPEN_ROUTER_API_KEY=sk-or-v1-********************************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Code: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#OPEN ROUTER Example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load_dotenv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load_dotenv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reads .env in the current working directory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("OPEN_ROUTER_API_KEY")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extract the HF_TOKEN from the .env file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base_url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openrouter.ai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/v1",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client.chat.completions.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extra_headers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extra_body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model="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moonshotai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/kimi-k2:free",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messages=[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{"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presenter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	 that excels in explaining science to curious kids."},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{"role":"user","content":"ELI10 Quantum Mechanics"}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completion.choices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message.content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8F12F-44B0-5978-BC13-8A2787259009}"/>
              </a:ext>
            </a:extLst>
          </p:cNvPr>
          <p:cNvSpPr txBox="1"/>
          <p:nvPr/>
        </p:nvSpPr>
        <p:spPr>
          <a:xfrm>
            <a:off x="3299705" y="649480"/>
            <a:ext cx="563164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0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39D1-F7F8-5AFD-3F20-2A23D4D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Terms for the Rest of the Course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CEEF-4266-EB82-9AC4-C5941258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3322"/>
              </p:ext>
            </p:extLst>
          </p:nvPr>
        </p:nvGraphicFramePr>
        <p:xfrm>
          <a:off x="641131" y="1397000"/>
          <a:ext cx="804566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86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637283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Mixture of Experts – a way to scale up an LLM by using a set of smaller “expert” LLMs –a “router” activates the most appropriate experts that will respond to the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Retrieval Augmented Generation – Uses a Vector DB to enrich an input prompt with information from a vector 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Vector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/ Retrieve data semantically; Text is collapsed to a vector using an Embedding model – vector represents the ”meaning”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Reasoning Model – LLM tuned with reinforcement learning to work step by step before generating a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Autonomous reasoning object, usually good at one specific skill, callable by general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Context Protocol – a standardized interface LLMs to connect to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NVIDIA “eco system” of libraries and dev tools used to efficiently use GPUs for complex parallel processing of matrix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Apple’s version of CUDA that is optimized for Apple hardware. Possible to run MLX to run on NVIDIA GPUs.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5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7809-EBBB-0F28-FFC5-97D31F6E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F1E-C419-C41E-079A-A58650B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449C5E-A744-FF29-1D21-5EEAB942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8674"/>
              </p:ext>
            </p:extLst>
          </p:nvPr>
        </p:nvGraphicFramePr>
        <p:xfrm>
          <a:off x="641131" y="1397000"/>
          <a:ext cx="804566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164317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CUDA?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https://www.youtube.com/watch?v=K9anz4aB0S0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MLX?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https://www.youtube.com/watch?v=UbzOBg8fsxo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 to Vector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https://www.youtube.com/watch?v=NEreO2zlXDk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LLMs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https://www.youtube.com/watch?v=LPZh9BOjkQs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are Agents?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https://www.youtube.com/watch?v=D7_ipDqhtwk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 vs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https://www.youtube.com/watch?v=7j1t3UZA1TY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Quantization?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https://www.youtube.com/watch?v=K75j8MkwgJ0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a vector?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9"/>
                        </a:rPr>
                        <a:t>https://www.youtube.com/watch?v=fNk_zzaMoSs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do Diffusion Models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0"/>
                        </a:rPr>
                        <a:t>https://pub.towardsai.net/how-do-diffusion-models-work-simple-explanation-no-mathematical-jargon-promised-54444f6b2e52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6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Wrap‑Up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633C3-E8C2-4480-CDB8-3BC8CE76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730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A5962-065F-BBC8-8328-DE598E20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5F16-208A-991C-8351-52A203C537C5}"/>
              </a:ext>
            </a:extLst>
          </p:cNvPr>
          <p:cNvSpPr txBox="1"/>
          <p:nvPr/>
        </p:nvSpPr>
        <p:spPr>
          <a:xfrm>
            <a:off x="852775" y="2198362"/>
            <a:ext cx="3719225" cy="427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Add take what we’ve seen so far and: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LM Studio on your computer, if possible;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a </a:t>
            </a:r>
            <a:r>
              <a:rPr lang="en-US" sz="1300" dirty="0" err="1"/>
              <a:t>HuggingFace</a:t>
            </a:r>
            <a:r>
              <a:rPr lang="en-US" sz="1300" dirty="0"/>
              <a:t> Account;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Search </a:t>
            </a:r>
            <a:r>
              <a:rPr lang="en-US" sz="1300" dirty="0" err="1"/>
              <a:t>HuggingFace</a:t>
            </a:r>
            <a:r>
              <a:rPr lang="en-US" sz="1300" dirty="0"/>
              <a:t> for models to try;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Download/Test on LM Studio Chat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your environment and try the code examples.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Try a completely different provider, </a:t>
            </a:r>
            <a:r>
              <a:rPr lang="en-US" sz="1300" dirty="0" err="1"/>
              <a:t>Groq</a:t>
            </a:r>
            <a:r>
              <a:rPr lang="en-US" sz="1300" dirty="0"/>
              <a:t> offers some free access for </a:t>
            </a:r>
            <a:r>
              <a:rPr lang="en-US" sz="1300" dirty="0" err="1"/>
              <a:t>api</a:t>
            </a:r>
            <a:r>
              <a:rPr lang="en-US" sz="1300" dirty="0"/>
              <a:t> calls, for example; and they host a few models you can try;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Google Gemini is another that provides a free API tier. You’re limited to Gemini models (Gemini 2.5 Pro, Flash, Flash-Lite);</a:t>
            </a:r>
            <a:br>
              <a:rPr lang="en-US" sz="1300" dirty="0"/>
            </a:br>
            <a:endParaRPr lang="en-US" sz="13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Optional: If you’re good at python, consider implementing an </a:t>
            </a:r>
            <a:r>
              <a:rPr lang="en-US" sz="1300" dirty="0" err="1"/>
              <a:t>LLM_provider</a:t>
            </a:r>
            <a:r>
              <a:rPr lang="en-US" sz="1300" dirty="0"/>
              <a:t> class that encapsulates all the junk we need to talk to any of the above LLMs into a single Python class... Then your code needn’t worry about the differences between them!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EFD8-FD20-2D95-484E-8A6E871D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99312"/>
            <a:ext cx="4549824" cy="265027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Groq Circle">
            <a:extLst>
              <a:ext uri="{FF2B5EF4-FFF2-40B4-BE49-F238E27FC236}">
                <a16:creationId xmlns:a16="http://schemas.microsoft.com/office/drawing/2014/main" id="{E30BD37D-FFE5-2924-79ED-C2E85D7E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2558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070D1-8DF0-736C-4108-37C2F59E7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54" y="3890548"/>
            <a:ext cx="33909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7FA7B-3563-C52F-78CE-73A8B4241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214" y="4569497"/>
            <a:ext cx="4167572" cy="19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BE24-22E8-D5F8-284C-11DCE209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B7809-97CA-13D4-C823-332B8E674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199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33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8E4D1-A0CB-597E-23F0-2F3B5229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935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AI Apps?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53386E6-11DE-FF16-3552-B73EC5D68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Model Evolution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80C6E-8101-CC56-04AB-3D60D480A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934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Types of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5D942-17F8-DB91-E3D8-9C16568F2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8832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Generative Model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4558" cy="3482163"/>
          </a:xfrm>
        </p:spPr>
        <p:txBody>
          <a:bodyPr>
            <a:normAutofit/>
          </a:bodyPr>
          <a:lstStyle/>
          <a:p>
            <a:r>
              <a:rPr dirty="0"/>
              <a:t>Diffusion Models  </a:t>
            </a:r>
            <a:endParaRPr lang="en-US" dirty="0"/>
          </a:p>
          <a:p>
            <a:pPr lvl="1"/>
            <a:r>
              <a:rPr dirty="0"/>
              <a:t>Stable Diffusion,</a:t>
            </a:r>
            <a:endParaRPr lang="en-US" dirty="0"/>
          </a:p>
          <a:p>
            <a:pPr lvl="1"/>
            <a:r>
              <a:rPr dirty="0"/>
              <a:t>DALL·E</a:t>
            </a:r>
            <a:r>
              <a:rPr lang="en-US" dirty="0"/>
              <a:t> (</a:t>
            </a:r>
            <a:r>
              <a:rPr lang="en-US" dirty="0" err="1"/>
              <a:t>openAI</a:t>
            </a:r>
            <a:r>
              <a:rPr lang="en-US" dirty="0"/>
              <a:t>)</a:t>
            </a:r>
            <a:r>
              <a:rPr dirty="0"/>
              <a:t>,</a:t>
            </a:r>
            <a:endParaRPr lang="en-US" dirty="0"/>
          </a:p>
          <a:p>
            <a:pPr lvl="1"/>
            <a:r>
              <a:rPr dirty="0"/>
              <a:t>Midjourney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Nano Banana (google)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35576-1063-1A90-A95E-24A78097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37" y="1244008"/>
            <a:ext cx="4226615" cy="5539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93C4-FEC9-D4FA-AA83-F093786B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Diffusion Models Work</a:t>
            </a:r>
          </a:p>
        </p:txBody>
      </p:sp>
      <p:pic>
        <p:nvPicPr>
          <p:cNvPr id="17" name="Content Placeholder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E09CF7-D425-4AFB-0501-421F3C67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610" b="23845"/>
          <a:stretch>
            <a:fillRect/>
          </a:stretch>
        </p:blipFill>
        <p:spPr bwMode="auto">
          <a:xfrm>
            <a:off x="939172" y="4097043"/>
            <a:ext cx="4525963" cy="23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ollage of a dog wearing a space suit&#10;&#10;AI-generated content may be incorrect.">
            <a:extLst>
              <a:ext uri="{FF2B5EF4-FFF2-40B4-BE49-F238E27FC236}">
                <a16:creationId xmlns:a16="http://schemas.microsoft.com/office/drawing/2014/main" id="{89FB04DD-F3F9-2543-F448-42100844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022" b="21613"/>
          <a:stretch>
            <a:fillRect/>
          </a:stretch>
        </p:blipFill>
        <p:spPr>
          <a:xfrm>
            <a:off x="3599122" y="1387494"/>
            <a:ext cx="4525963" cy="2505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EB4DBC-FE2C-11F2-5383-586A3C8E9E5F}"/>
              </a:ext>
            </a:extLst>
          </p:cNvPr>
          <p:cNvSpPr txBox="1"/>
          <p:nvPr/>
        </p:nvSpPr>
        <p:spPr>
          <a:xfrm>
            <a:off x="1018915" y="2211572"/>
            <a:ext cx="258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– associate a text description with a picture – add noise and learn the steps in reverse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781C9-BDC7-63D0-668F-7FD79FC40AC7}"/>
              </a:ext>
            </a:extLst>
          </p:cNvPr>
          <p:cNvSpPr txBox="1"/>
          <p:nvPr/>
        </p:nvSpPr>
        <p:spPr>
          <a:xfrm>
            <a:off x="5819554" y="4685970"/>
            <a:ext cx="2867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– Provide a prompt (description) and denoise by reversing the learned steps</a:t>
            </a:r>
          </a:p>
        </p:txBody>
      </p:sp>
    </p:spTree>
    <p:extLst>
      <p:ext uri="{BB962C8B-B14F-4D97-AF65-F5344CB8AC3E}">
        <p14:creationId xmlns:p14="http://schemas.microsoft.com/office/powerpoint/2010/main" val="152377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3048</Words>
  <Application>Microsoft Macintosh PowerPoint</Application>
  <PresentationFormat>On-screen Show (4:3)</PresentationFormat>
  <Paragraphs>331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Menlo</vt:lpstr>
      <vt:lpstr>Office Theme</vt:lpstr>
      <vt:lpstr>AI App Development Workshop — Week 1</vt:lpstr>
      <vt:lpstr>Class Schedule</vt:lpstr>
      <vt:lpstr>Assumptions</vt:lpstr>
      <vt:lpstr>Today’s Agenda</vt:lpstr>
      <vt:lpstr>Why AI Apps?</vt:lpstr>
      <vt:lpstr>AI Model Evolution</vt:lpstr>
      <vt:lpstr>Types of Models</vt:lpstr>
      <vt:lpstr>Generative Model Families</vt:lpstr>
      <vt:lpstr>How Diffusion Models Work</vt:lpstr>
      <vt:lpstr>Generative Model Families</vt:lpstr>
      <vt:lpstr>How Transformers Work (LLMs)</vt:lpstr>
      <vt:lpstr>PowerPoint Presentation</vt:lpstr>
      <vt:lpstr>Adapting LLMs After Training</vt:lpstr>
      <vt:lpstr>Diffusion Models vs LLMs </vt:lpstr>
      <vt:lpstr>Local vs Cloud LLMs</vt:lpstr>
      <vt:lpstr>Setting Up LM Studio (Local)</vt:lpstr>
      <vt:lpstr>Download a Small Model </vt:lpstr>
      <vt:lpstr>Model Nomenclature Cheat Sheet</vt:lpstr>
      <vt:lpstr>Model Nomenclature — Quick Model Chooser</vt:lpstr>
      <vt:lpstr>Exploring Models of Different Sizes</vt:lpstr>
      <vt:lpstr>First Query — LM Studio (Local)</vt:lpstr>
      <vt:lpstr>Alternative – if you can’t use LM Studio</vt:lpstr>
      <vt:lpstr>Alternative #2   – OpenRouter</vt:lpstr>
      <vt:lpstr>AI Terms for the Rest of the Course</vt:lpstr>
      <vt:lpstr>Resources</vt:lpstr>
      <vt:lpstr>Wrap‑Up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9</cp:revision>
  <dcterms:created xsi:type="dcterms:W3CDTF">2013-01-27T09:14:16Z</dcterms:created>
  <dcterms:modified xsi:type="dcterms:W3CDTF">2025-09-05T18:21:56Z</dcterms:modified>
  <cp:category/>
</cp:coreProperties>
</file>