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84" r:id="rId3"/>
    <p:sldId id="269" r:id="rId4"/>
    <p:sldId id="289" r:id="rId5"/>
    <p:sldId id="288" r:id="rId6"/>
    <p:sldId id="290" r:id="rId7"/>
    <p:sldId id="291" r:id="rId8"/>
    <p:sldId id="292" r:id="rId9"/>
    <p:sldId id="293" r:id="rId10"/>
    <p:sldId id="28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86"/>
    <p:restoredTop sz="95581"/>
  </p:normalViewPr>
  <p:slideViewPr>
    <p:cSldViewPr snapToGrid="0" snapToObjects="1">
      <p:cViewPr varScale="1">
        <p:scale>
          <a:sx n="100" d="100"/>
          <a:sy n="100" d="100"/>
        </p:scale>
        <p:origin x="13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7EEE04-9891-4BB8-8EBC-A35E2BEB221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09B1C4-B5FB-4975-9478-0464B88113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✅ Week 1 [9/5] — Intro + Environment Setup</a:t>
          </a:r>
          <a:endParaRPr lang="en-US" dirty="0"/>
        </a:p>
      </dgm:t>
    </dgm:pt>
    <dgm:pt modelId="{57719E56-48FA-41F2-8FA6-3DC0B89D3745}" type="parTrans" cxnId="{EDE5C763-7B84-4366-9DDE-0801D994571B}">
      <dgm:prSet/>
      <dgm:spPr/>
      <dgm:t>
        <a:bodyPr/>
        <a:lstStyle/>
        <a:p>
          <a:endParaRPr lang="en-US"/>
        </a:p>
      </dgm:t>
    </dgm:pt>
    <dgm:pt modelId="{AF88BF0E-156C-4748-82D5-C1B9A5EA8A42}" type="sibTrans" cxnId="{EDE5C763-7B84-4366-9DDE-0801D994571B}">
      <dgm:prSet/>
      <dgm:spPr/>
      <dgm:t>
        <a:bodyPr/>
        <a:lstStyle/>
        <a:p>
          <a:endParaRPr lang="en-US"/>
        </a:p>
      </dgm:t>
    </dgm:pt>
    <dgm:pt modelId="{B3384496-382F-4ADA-B0F4-F08DB20ABD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Goal:</a:t>
          </a:r>
          <a:r>
            <a:rPr lang="en-US" dirty="0"/>
            <a:t> Get everyone’s dev environment ready and understand the landscape.</a:t>
          </a:r>
        </a:p>
      </dgm:t>
    </dgm:pt>
    <dgm:pt modelId="{A4993183-8FA7-4741-9926-B23BE9737B23}" type="parTrans" cxnId="{93390149-B5F6-4BEC-B1AF-9F2E59609275}">
      <dgm:prSet/>
      <dgm:spPr/>
      <dgm:t>
        <a:bodyPr/>
        <a:lstStyle/>
        <a:p>
          <a:endParaRPr lang="en-US"/>
        </a:p>
      </dgm:t>
    </dgm:pt>
    <dgm:pt modelId="{A7473254-66E0-4BBF-A821-EE8FE6EB8B45}" type="sibTrans" cxnId="{93390149-B5F6-4BEC-B1AF-9F2E59609275}">
      <dgm:prSet/>
      <dgm:spPr/>
      <dgm:t>
        <a:bodyPr/>
        <a:lstStyle/>
        <a:p>
          <a:endParaRPr lang="en-US"/>
        </a:p>
      </dgm:t>
    </dgm:pt>
    <dgm:pt modelId="{AA1F9773-B316-49D0-AA66-E6BF5EAEB1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✅ Week 2 [9/12] — Querying LLMs from Python</a:t>
          </a:r>
          <a:endParaRPr lang="en-US" dirty="0"/>
        </a:p>
      </dgm:t>
    </dgm:pt>
    <dgm:pt modelId="{CAC00716-D068-4BC0-8EC1-53000F0BB969}" type="parTrans" cxnId="{B4075447-6EA9-49A4-B1B6-0D6AF31A9B8E}">
      <dgm:prSet/>
      <dgm:spPr/>
      <dgm:t>
        <a:bodyPr/>
        <a:lstStyle/>
        <a:p>
          <a:endParaRPr lang="en-US"/>
        </a:p>
      </dgm:t>
    </dgm:pt>
    <dgm:pt modelId="{B76A428C-97C5-4D5F-AF39-EF23B61A5C4E}" type="sibTrans" cxnId="{B4075447-6EA9-49A4-B1B6-0D6AF31A9B8E}">
      <dgm:prSet/>
      <dgm:spPr/>
      <dgm:t>
        <a:bodyPr/>
        <a:lstStyle/>
        <a:p>
          <a:endParaRPr lang="en-US"/>
        </a:p>
      </dgm:t>
    </dgm:pt>
    <dgm:pt modelId="{99F2146D-E5BA-4C21-894C-3E31DAFF64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Goal:</a:t>
          </a:r>
          <a:r>
            <a:rPr lang="en-US"/>
            <a:t> Comfortably send queries to local and OpenAI endpoints.</a:t>
          </a:r>
        </a:p>
      </dgm:t>
    </dgm:pt>
    <dgm:pt modelId="{0DD1F55C-B92C-42A5-AA06-55C6B91524B3}" type="parTrans" cxnId="{7EA721E0-6C50-4A98-B95A-A6FDF90AF2FB}">
      <dgm:prSet/>
      <dgm:spPr/>
      <dgm:t>
        <a:bodyPr/>
        <a:lstStyle/>
        <a:p>
          <a:endParaRPr lang="en-US"/>
        </a:p>
      </dgm:t>
    </dgm:pt>
    <dgm:pt modelId="{C06D7AA7-17F9-4953-9E10-EE76B990DB8C}" type="sibTrans" cxnId="{7EA721E0-6C50-4A98-B95A-A6FDF90AF2FB}">
      <dgm:prSet/>
      <dgm:spPr/>
      <dgm:t>
        <a:bodyPr/>
        <a:lstStyle/>
        <a:p>
          <a:endParaRPr lang="en-US"/>
        </a:p>
      </dgm:t>
    </dgm:pt>
    <dgm:pt modelId="{BF414AC6-E920-4D03-8ED2-F356325132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✅ Week 3 [9/19] — Building out our App</a:t>
          </a:r>
          <a:endParaRPr lang="en-US" dirty="0"/>
        </a:p>
      </dgm:t>
    </dgm:pt>
    <dgm:pt modelId="{8B6B101D-8043-45C7-868E-D52ACEC6E12B}" type="parTrans" cxnId="{1AF8EC67-04FF-4594-A2B9-E8B40D8DCE2F}">
      <dgm:prSet/>
      <dgm:spPr/>
      <dgm:t>
        <a:bodyPr/>
        <a:lstStyle/>
        <a:p>
          <a:endParaRPr lang="en-US"/>
        </a:p>
      </dgm:t>
    </dgm:pt>
    <dgm:pt modelId="{1E18D452-C1D4-4362-90F4-8F58B1FE4201}" type="sibTrans" cxnId="{1AF8EC67-04FF-4594-A2B9-E8B40D8DCE2F}">
      <dgm:prSet/>
      <dgm:spPr/>
      <dgm:t>
        <a:bodyPr/>
        <a:lstStyle/>
        <a:p>
          <a:endParaRPr lang="en-US"/>
        </a:p>
      </dgm:t>
    </dgm:pt>
    <dgm:pt modelId="{744AB362-1C9B-4E35-8D7D-C2945847A9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Goal:</a:t>
          </a:r>
          <a:r>
            <a:rPr lang="en-US" dirty="0"/>
            <a:t> Process a ticket in one go, Structured output from an LLM.</a:t>
          </a:r>
        </a:p>
      </dgm:t>
    </dgm:pt>
    <dgm:pt modelId="{B301DC16-E53F-4A8B-AFA4-29510DE4FBA8}" type="parTrans" cxnId="{22FA6B86-E980-4619-B722-A19441BCCD27}">
      <dgm:prSet/>
      <dgm:spPr/>
      <dgm:t>
        <a:bodyPr/>
        <a:lstStyle/>
        <a:p>
          <a:endParaRPr lang="en-US"/>
        </a:p>
      </dgm:t>
    </dgm:pt>
    <dgm:pt modelId="{CE68F2BD-29BA-48F9-B13C-2EFC283F47E4}" type="sibTrans" cxnId="{22FA6B86-E980-4619-B722-A19441BCCD27}">
      <dgm:prSet/>
      <dgm:spPr/>
      <dgm:t>
        <a:bodyPr/>
        <a:lstStyle/>
        <a:p>
          <a:endParaRPr lang="en-US"/>
        </a:p>
      </dgm:t>
    </dgm:pt>
    <dgm:pt modelId="{7DA957C1-3ABD-49C7-8041-253CA673F2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Week 4 [9/26] — Human in the loop</a:t>
          </a:r>
          <a:endParaRPr lang="en-US" dirty="0"/>
        </a:p>
      </dgm:t>
    </dgm:pt>
    <dgm:pt modelId="{96A8A5CC-E573-4A7C-8131-A75F608053F0}" type="parTrans" cxnId="{3E236A39-8DDC-49C3-9910-DA96BB7DFEA9}">
      <dgm:prSet/>
      <dgm:spPr/>
      <dgm:t>
        <a:bodyPr/>
        <a:lstStyle/>
        <a:p>
          <a:endParaRPr lang="en-US"/>
        </a:p>
      </dgm:t>
    </dgm:pt>
    <dgm:pt modelId="{EEA9B053-4F13-4F62-B0F8-D8EDD9B6C6BA}" type="sibTrans" cxnId="{3E236A39-8DDC-49C3-9910-DA96BB7DFEA9}">
      <dgm:prSet/>
      <dgm:spPr/>
      <dgm:t>
        <a:bodyPr/>
        <a:lstStyle/>
        <a:p>
          <a:endParaRPr lang="en-US"/>
        </a:p>
      </dgm:t>
    </dgm:pt>
    <dgm:pt modelId="{B1C3BE3F-4F1F-45CE-8C01-453FB54B6F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Goal:</a:t>
          </a:r>
          <a:r>
            <a:rPr lang="en-US" dirty="0"/>
            <a:t> Add a UI for Human in the Loop.</a:t>
          </a:r>
        </a:p>
      </dgm:t>
    </dgm:pt>
    <dgm:pt modelId="{2CBBFB3B-2708-4DD5-A72D-6261A6440DBC}" type="parTrans" cxnId="{160B7A85-EC47-4845-95AC-617F670E1039}">
      <dgm:prSet/>
      <dgm:spPr/>
      <dgm:t>
        <a:bodyPr/>
        <a:lstStyle/>
        <a:p>
          <a:endParaRPr lang="en-US"/>
        </a:p>
      </dgm:t>
    </dgm:pt>
    <dgm:pt modelId="{FBD2E629-C3C9-461C-AEE4-0A81DCDA869D}" type="sibTrans" cxnId="{160B7A85-EC47-4845-95AC-617F670E1039}">
      <dgm:prSet/>
      <dgm:spPr/>
      <dgm:t>
        <a:bodyPr/>
        <a:lstStyle/>
        <a:p>
          <a:endParaRPr lang="en-US"/>
        </a:p>
      </dgm:t>
    </dgm:pt>
    <dgm:pt modelId="{4A06B226-E85A-4D16-A2A3-896B429F50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Week 5 [10/10] — Prompt Optimization</a:t>
          </a:r>
          <a:endParaRPr lang="en-US" dirty="0"/>
        </a:p>
      </dgm:t>
    </dgm:pt>
    <dgm:pt modelId="{4CF7EA90-B83D-41A2-80B6-0935767E56A1}" type="parTrans" cxnId="{452E89CB-DCB3-490B-9983-77397A8E6567}">
      <dgm:prSet/>
      <dgm:spPr/>
      <dgm:t>
        <a:bodyPr/>
        <a:lstStyle/>
        <a:p>
          <a:endParaRPr lang="en-US"/>
        </a:p>
      </dgm:t>
    </dgm:pt>
    <dgm:pt modelId="{EC09A67D-98FA-4B25-A90E-B430609181F4}" type="sibTrans" cxnId="{452E89CB-DCB3-490B-9983-77397A8E6567}">
      <dgm:prSet/>
      <dgm:spPr/>
      <dgm:t>
        <a:bodyPr/>
        <a:lstStyle/>
        <a:p>
          <a:endParaRPr lang="en-US"/>
        </a:p>
      </dgm:t>
    </dgm:pt>
    <dgm:pt modelId="{C9CF57E7-F367-48DF-8393-0BD50A7882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Goal:</a:t>
          </a:r>
          <a:r>
            <a:rPr lang="en-US" dirty="0"/>
            <a:t> Automate prompt refinement.</a:t>
          </a:r>
        </a:p>
      </dgm:t>
    </dgm:pt>
    <dgm:pt modelId="{43056500-9F4C-4AD0-8642-E0B61582E02E}" type="parTrans" cxnId="{775EF0C0-DFDC-4A6C-A8FA-90FA59C86C2F}">
      <dgm:prSet/>
      <dgm:spPr/>
      <dgm:t>
        <a:bodyPr/>
        <a:lstStyle/>
        <a:p>
          <a:endParaRPr lang="en-US"/>
        </a:p>
      </dgm:t>
    </dgm:pt>
    <dgm:pt modelId="{53C0A5C7-DFB5-42F0-9B5B-9620D16A1929}" type="sibTrans" cxnId="{775EF0C0-DFDC-4A6C-A8FA-90FA59C86C2F}">
      <dgm:prSet/>
      <dgm:spPr/>
      <dgm:t>
        <a:bodyPr/>
        <a:lstStyle/>
        <a:p>
          <a:endParaRPr lang="en-US"/>
        </a:p>
      </dgm:t>
    </dgm:pt>
    <dgm:pt modelId="{FDF65A26-BD0B-4160-BF38-C1D1D9F34A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Week 6 [10/17] — Agents &amp; MCP Protocol</a:t>
          </a:r>
          <a:endParaRPr lang="en-US" dirty="0"/>
        </a:p>
      </dgm:t>
    </dgm:pt>
    <dgm:pt modelId="{D0BA2D7D-0338-4FAA-A370-100C7EA1CFC8}" type="parTrans" cxnId="{82658D3F-2DE9-49CE-88CE-711E42C9B876}">
      <dgm:prSet/>
      <dgm:spPr/>
      <dgm:t>
        <a:bodyPr/>
        <a:lstStyle/>
        <a:p>
          <a:endParaRPr lang="en-US"/>
        </a:p>
      </dgm:t>
    </dgm:pt>
    <dgm:pt modelId="{3E0C2C6A-25AE-4F0F-950F-A10EAF7429CA}" type="sibTrans" cxnId="{82658D3F-2DE9-49CE-88CE-711E42C9B876}">
      <dgm:prSet/>
      <dgm:spPr/>
      <dgm:t>
        <a:bodyPr/>
        <a:lstStyle/>
        <a:p>
          <a:endParaRPr lang="en-US"/>
        </a:p>
      </dgm:t>
    </dgm:pt>
    <dgm:pt modelId="{ABD1FF1C-87F4-403C-88C9-F13BCA4AD6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Goal:</a:t>
          </a:r>
          <a:r>
            <a:rPr lang="en-US" dirty="0"/>
            <a:t> Add agent calling.</a:t>
          </a:r>
        </a:p>
      </dgm:t>
    </dgm:pt>
    <dgm:pt modelId="{D2C9B8FA-9161-45D8-BB43-CE0118D598BE}" type="parTrans" cxnId="{9BAA19AD-FD9E-441F-879D-E2D9A3ABB6DB}">
      <dgm:prSet/>
      <dgm:spPr/>
      <dgm:t>
        <a:bodyPr/>
        <a:lstStyle/>
        <a:p>
          <a:endParaRPr lang="en-US"/>
        </a:p>
      </dgm:t>
    </dgm:pt>
    <dgm:pt modelId="{98EAD93B-5CB0-4B56-8A76-C327BC7F8608}" type="sibTrans" cxnId="{9BAA19AD-FD9E-441F-879D-E2D9A3ABB6DB}">
      <dgm:prSet/>
      <dgm:spPr/>
      <dgm:t>
        <a:bodyPr/>
        <a:lstStyle/>
        <a:p>
          <a:endParaRPr lang="en-US"/>
        </a:p>
      </dgm:t>
    </dgm:pt>
    <dgm:pt modelId="{23B5F2E6-D04C-448E-A162-2B2E06E293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Week 7 [10/24] — HALT! Security!</a:t>
          </a:r>
          <a:endParaRPr lang="en-US" dirty="0"/>
        </a:p>
      </dgm:t>
    </dgm:pt>
    <dgm:pt modelId="{52C78E76-C32B-43E8-B4EB-53A4D406A314}" type="parTrans" cxnId="{216D3167-5B05-42DF-A476-19C4A53338DA}">
      <dgm:prSet/>
      <dgm:spPr/>
      <dgm:t>
        <a:bodyPr/>
        <a:lstStyle/>
        <a:p>
          <a:endParaRPr lang="en-US"/>
        </a:p>
      </dgm:t>
    </dgm:pt>
    <dgm:pt modelId="{71E3A5C1-54B5-4622-93E7-2A743A8DCE95}" type="sibTrans" cxnId="{216D3167-5B05-42DF-A476-19C4A53338DA}">
      <dgm:prSet/>
      <dgm:spPr/>
      <dgm:t>
        <a:bodyPr/>
        <a:lstStyle/>
        <a:p>
          <a:endParaRPr lang="en-US"/>
        </a:p>
      </dgm:t>
    </dgm:pt>
    <dgm:pt modelId="{0F610E57-D5E4-4091-B0B0-03004518D5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Goal:</a:t>
          </a:r>
          <a:r>
            <a:rPr lang="en-US" dirty="0"/>
            <a:t> Understand the vulnerabilities of LLM-apps.</a:t>
          </a:r>
        </a:p>
      </dgm:t>
    </dgm:pt>
    <dgm:pt modelId="{799B351E-44DE-44C8-83C1-AF5681DB9842}" type="parTrans" cxnId="{59815884-6E1F-435C-8453-0EA985FBED65}">
      <dgm:prSet/>
      <dgm:spPr/>
      <dgm:t>
        <a:bodyPr/>
        <a:lstStyle/>
        <a:p>
          <a:endParaRPr lang="en-US"/>
        </a:p>
      </dgm:t>
    </dgm:pt>
    <dgm:pt modelId="{27C4D539-014E-4394-8027-17483045D1B8}" type="sibTrans" cxnId="{59815884-6E1F-435C-8453-0EA985FBED65}">
      <dgm:prSet/>
      <dgm:spPr/>
      <dgm:t>
        <a:bodyPr/>
        <a:lstStyle/>
        <a:p>
          <a:endParaRPr lang="en-US"/>
        </a:p>
      </dgm:t>
    </dgm:pt>
    <dgm:pt modelId="{06C61C68-E065-4E5B-97DB-30B3829761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Week 8 [10/31] – Present Capstone projects</a:t>
          </a:r>
          <a:endParaRPr lang="en-US" dirty="0"/>
        </a:p>
      </dgm:t>
    </dgm:pt>
    <dgm:pt modelId="{66289523-1D1E-4212-AB76-4D275BA71E03}" type="parTrans" cxnId="{E994F6E4-7347-4F56-BA8E-D759B48A9B91}">
      <dgm:prSet/>
      <dgm:spPr/>
      <dgm:t>
        <a:bodyPr/>
        <a:lstStyle/>
        <a:p>
          <a:endParaRPr lang="en-US"/>
        </a:p>
      </dgm:t>
    </dgm:pt>
    <dgm:pt modelId="{56EE4C40-CEAC-40E1-9288-5E9135DE2BAB}" type="sibTrans" cxnId="{E994F6E4-7347-4F56-BA8E-D759B48A9B91}">
      <dgm:prSet/>
      <dgm:spPr/>
      <dgm:t>
        <a:bodyPr/>
        <a:lstStyle/>
        <a:p>
          <a:endParaRPr lang="en-US"/>
        </a:p>
      </dgm:t>
    </dgm:pt>
    <dgm:pt modelId="{B8019DFF-FF03-4316-A7EF-0B44A5589A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Goal</a:t>
          </a:r>
          <a:r>
            <a:rPr lang="en-US"/>
            <a:t>: Show off your work to the class</a:t>
          </a:r>
        </a:p>
      </dgm:t>
    </dgm:pt>
    <dgm:pt modelId="{5F146FB9-1854-4A35-931D-A3C4376FD65A}" type="parTrans" cxnId="{3C45F12F-9B0C-402B-97C5-B8C8F951760E}">
      <dgm:prSet/>
      <dgm:spPr/>
      <dgm:t>
        <a:bodyPr/>
        <a:lstStyle/>
        <a:p>
          <a:endParaRPr lang="en-US"/>
        </a:p>
      </dgm:t>
    </dgm:pt>
    <dgm:pt modelId="{04CF77B0-987C-46BA-B92D-3D8019731191}" type="sibTrans" cxnId="{3C45F12F-9B0C-402B-97C5-B8C8F951760E}">
      <dgm:prSet/>
      <dgm:spPr/>
      <dgm:t>
        <a:bodyPr/>
        <a:lstStyle/>
        <a:p>
          <a:endParaRPr lang="en-US"/>
        </a:p>
      </dgm:t>
    </dgm:pt>
    <dgm:pt modelId="{5ED015F7-F86F-4655-90B1-C9B626E085F5}" type="pres">
      <dgm:prSet presAssocID="{EC7EEE04-9891-4BB8-8EBC-A35E2BEB2213}" presName="root" presStyleCnt="0">
        <dgm:presLayoutVars>
          <dgm:dir/>
          <dgm:resizeHandles val="exact"/>
        </dgm:presLayoutVars>
      </dgm:prSet>
      <dgm:spPr/>
    </dgm:pt>
    <dgm:pt modelId="{1EC280DC-0412-4EF1-9AC2-73A10AB26973}" type="pres">
      <dgm:prSet presAssocID="{5209B1C4-B5FB-4975-9478-0464B881138F}" presName="compNode" presStyleCnt="0"/>
      <dgm:spPr/>
    </dgm:pt>
    <dgm:pt modelId="{580015D8-DA51-4D17-B842-EE7A3E1C7229}" type="pres">
      <dgm:prSet presAssocID="{5209B1C4-B5FB-4975-9478-0464B881138F}" presName="bgRect" presStyleLbl="bgShp" presStyleIdx="0" presStyleCnt="8"/>
      <dgm:spPr/>
    </dgm:pt>
    <dgm:pt modelId="{2595ED23-3B2A-4405-A301-C43771431DA5}" type="pres">
      <dgm:prSet presAssocID="{5209B1C4-B5FB-4975-9478-0464B881138F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5E812C0-239B-4165-8AF3-FAA05F75AF17}" type="pres">
      <dgm:prSet presAssocID="{5209B1C4-B5FB-4975-9478-0464B881138F}" presName="spaceRect" presStyleCnt="0"/>
      <dgm:spPr/>
    </dgm:pt>
    <dgm:pt modelId="{7492327A-86AF-48DE-B18E-48540F3A6F1B}" type="pres">
      <dgm:prSet presAssocID="{5209B1C4-B5FB-4975-9478-0464B881138F}" presName="parTx" presStyleLbl="revTx" presStyleIdx="0" presStyleCnt="16">
        <dgm:presLayoutVars>
          <dgm:chMax val="0"/>
          <dgm:chPref val="0"/>
        </dgm:presLayoutVars>
      </dgm:prSet>
      <dgm:spPr/>
    </dgm:pt>
    <dgm:pt modelId="{56A5DF2B-81A2-4A9F-9F85-8C1C048A3248}" type="pres">
      <dgm:prSet presAssocID="{5209B1C4-B5FB-4975-9478-0464B881138F}" presName="desTx" presStyleLbl="revTx" presStyleIdx="1" presStyleCnt="16">
        <dgm:presLayoutVars/>
      </dgm:prSet>
      <dgm:spPr/>
    </dgm:pt>
    <dgm:pt modelId="{9222D21E-D73F-4952-9A21-54EBD5F5063C}" type="pres">
      <dgm:prSet presAssocID="{AF88BF0E-156C-4748-82D5-C1B9A5EA8A42}" presName="sibTrans" presStyleCnt="0"/>
      <dgm:spPr/>
    </dgm:pt>
    <dgm:pt modelId="{B436F8C7-11A8-4B9D-92C2-2CF8E9603474}" type="pres">
      <dgm:prSet presAssocID="{AA1F9773-B316-49D0-AA66-E6BF5EAEB185}" presName="compNode" presStyleCnt="0"/>
      <dgm:spPr/>
    </dgm:pt>
    <dgm:pt modelId="{C540B246-4636-47AE-95DA-CF7833E3A2C8}" type="pres">
      <dgm:prSet presAssocID="{AA1F9773-B316-49D0-AA66-E6BF5EAEB185}" presName="bgRect" presStyleLbl="bgShp" presStyleIdx="1" presStyleCnt="8"/>
      <dgm:spPr/>
    </dgm:pt>
    <dgm:pt modelId="{D0EFB7EB-0CF5-4927-9BA4-32BDAAA5174A}" type="pres">
      <dgm:prSet presAssocID="{AA1F9773-B316-49D0-AA66-E6BF5EAEB185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C3963E9-5825-4612-A762-0A8C036D07A4}" type="pres">
      <dgm:prSet presAssocID="{AA1F9773-B316-49D0-AA66-E6BF5EAEB185}" presName="spaceRect" presStyleCnt="0"/>
      <dgm:spPr/>
    </dgm:pt>
    <dgm:pt modelId="{B23D7251-6545-4EE8-8A34-5E58018B47BD}" type="pres">
      <dgm:prSet presAssocID="{AA1F9773-B316-49D0-AA66-E6BF5EAEB185}" presName="parTx" presStyleLbl="revTx" presStyleIdx="2" presStyleCnt="16">
        <dgm:presLayoutVars>
          <dgm:chMax val="0"/>
          <dgm:chPref val="0"/>
        </dgm:presLayoutVars>
      </dgm:prSet>
      <dgm:spPr/>
    </dgm:pt>
    <dgm:pt modelId="{5147EB3D-3B3F-4E76-A71D-17DFE6D67EA3}" type="pres">
      <dgm:prSet presAssocID="{AA1F9773-B316-49D0-AA66-E6BF5EAEB185}" presName="desTx" presStyleLbl="revTx" presStyleIdx="3" presStyleCnt="16">
        <dgm:presLayoutVars/>
      </dgm:prSet>
      <dgm:spPr/>
    </dgm:pt>
    <dgm:pt modelId="{DF89B056-9089-492D-B7D2-406A79A3FA35}" type="pres">
      <dgm:prSet presAssocID="{B76A428C-97C5-4D5F-AF39-EF23B61A5C4E}" presName="sibTrans" presStyleCnt="0"/>
      <dgm:spPr/>
    </dgm:pt>
    <dgm:pt modelId="{041BF188-98C1-4951-838E-303F4A51D6C1}" type="pres">
      <dgm:prSet presAssocID="{BF414AC6-E920-4D03-8ED2-F356325132F7}" presName="compNode" presStyleCnt="0"/>
      <dgm:spPr/>
    </dgm:pt>
    <dgm:pt modelId="{11E3AA38-D854-4BE5-B869-FE94E4DD6F56}" type="pres">
      <dgm:prSet presAssocID="{BF414AC6-E920-4D03-8ED2-F356325132F7}" presName="bgRect" presStyleLbl="bgShp" presStyleIdx="2" presStyleCnt="8"/>
      <dgm:spPr/>
    </dgm:pt>
    <dgm:pt modelId="{0634EF46-53B0-4059-B97A-12A1C32D5445}" type="pres">
      <dgm:prSet presAssocID="{BF414AC6-E920-4D03-8ED2-F356325132F7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3CEDEA90-0E35-435D-9273-109D98B49A1C}" type="pres">
      <dgm:prSet presAssocID="{BF414AC6-E920-4D03-8ED2-F356325132F7}" presName="spaceRect" presStyleCnt="0"/>
      <dgm:spPr/>
    </dgm:pt>
    <dgm:pt modelId="{1772CDD9-E7B9-4215-93DF-1241C30B6004}" type="pres">
      <dgm:prSet presAssocID="{BF414AC6-E920-4D03-8ED2-F356325132F7}" presName="parTx" presStyleLbl="revTx" presStyleIdx="4" presStyleCnt="16">
        <dgm:presLayoutVars>
          <dgm:chMax val="0"/>
          <dgm:chPref val="0"/>
        </dgm:presLayoutVars>
      </dgm:prSet>
      <dgm:spPr/>
    </dgm:pt>
    <dgm:pt modelId="{366CF406-38F2-4460-99DD-FCA48D73BF8F}" type="pres">
      <dgm:prSet presAssocID="{BF414AC6-E920-4D03-8ED2-F356325132F7}" presName="desTx" presStyleLbl="revTx" presStyleIdx="5" presStyleCnt="16">
        <dgm:presLayoutVars/>
      </dgm:prSet>
      <dgm:spPr/>
    </dgm:pt>
    <dgm:pt modelId="{1349497D-BD06-4EAC-B7F8-DDDBF01EC78B}" type="pres">
      <dgm:prSet presAssocID="{1E18D452-C1D4-4362-90F4-8F58B1FE4201}" presName="sibTrans" presStyleCnt="0"/>
      <dgm:spPr/>
    </dgm:pt>
    <dgm:pt modelId="{60B5BB70-3609-4C3D-ACAB-1CC62329163F}" type="pres">
      <dgm:prSet presAssocID="{7DA957C1-3ABD-49C7-8041-253CA673F2B4}" presName="compNode" presStyleCnt="0"/>
      <dgm:spPr/>
    </dgm:pt>
    <dgm:pt modelId="{AD2C4549-28FE-4F40-A5EC-F676FBC6DA46}" type="pres">
      <dgm:prSet presAssocID="{7DA957C1-3ABD-49C7-8041-253CA673F2B4}" presName="bgRect" presStyleLbl="bgShp" presStyleIdx="3" presStyleCnt="8" custLinFactNeighborY="-18963"/>
      <dgm:spPr/>
    </dgm:pt>
    <dgm:pt modelId="{231A8928-881D-4656-9EF8-88CD99693BD8}" type="pres">
      <dgm:prSet presAssocID="{7DA957C1-3ABD-49C7-8041-253CA673F2B4}" presName="iconRect" presStyleLbl="node1" presStyleIdx="3" presStyleCnt="8" custLinFactNeighborY="-3684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83FA9B3F-2486-4D8E-987C-B535943C22F4}" type="pres">
      <dgm:prSet presAssocID="{7DA957C1-3ABD-49C7-8041-253CA673F2B4}" presName="spaceRect" presStyleCnt="0"/>
      <dgm:spPr/>
    </dgm:pt>
    <dgm:pt modelId="{80C6AFE9-4D36-48B2-9E8F-C86E3C3B46B3}" type="pres">
      <dgm:prSet presAssocID="{7DA957C1-3ABD-49C7-8041-253CA673F2B4}" presName="parTx" presStyleLbl="revTx" presStyleIdx="6" presStyleCnt="16" custLinFactNeighborY="-20590">
        <dgm:presLayoutVars>
          <dgm:chMax val="0"/>
          <dgm:chPref val="0"/>
        </dgm:presLayoutVars>
      </dgm:prSet>
      <dgm:spPr/>
    </dgm:pt>
    <dgm:pt modelId="{344C50E4-E91B-4A0B-95F4-9E3993C66B38}" type="pres">
      <dgm:prSet presAssocID="{7DA957C1-3ABD-49C7-8041-253CA673F2B4}" presName="desTx" presStyleLbl="revTx" presStyleIdx="7" presStyleCnt="16" custLinFactNeighborY="-20268">
        <dgm:presLayoutVars/>
      </dgm:prSet>
      <dgm:spPr/>
    </dgm:pt>
    <dgm:pt modelId="{A261061C-5EFC-4A1F-91D2-FAE5044482F6}" type="pres">
      <dgm:prSet presAssocID="{EEA9B053-4F13-4F62-B0F8-D8EDD9B6C6BA}" presName="sibTrans" presStyleCnt="0"/>
      <dgm:spPr/>
    </dgm:pt>
    <dgm:pt modelId="{674989C3-1B1A-4F41-86B6-9C5532B2C296}" type="pres">
      <dgm:prSet presAssocID="{4A06B226-E85A-4D16-A2A3-896B429F5073}" presName="compNode" presStyleCnt="0"/>
      <dgm:spPr/>
    </dgm:pt>
    <dgm:pt modelId="{A5D2838E-B6BC-4146-B65E-1D3025C2425E}" type="pres">
      <dgm:prSet presAssocID="{4A06B226-E85A-4D16-A2A3-896B429F5073}" presName="bgRect" presStyleLbl="bgShp" presStyleIdx="4" presStyleCnt="8" custLinFactNeighborY="15764"/>
      <dgm:spPr/>
    </dgm:pt>
    <dgm:pt modelId="{4BC50C1E-C567-4D59-BEF1-6832D571DB2E}" type="pres">
      <dgm:prSet presAssocID="{4A06B226-E85A-4D16-A2A3-896B429F5073}" presName="iconRect" presStyleLbl="node1" presStyleIdx="4" presStyleCnt="8" custLinFactNeighborY="2865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74655C91-241A-4BEF-97B7-22E7ABC220B6}" type="pres">
      <dgm:prSet presAssocID="{4A06B226-E85A-4D16-A2A3-896B429F5073}" presName="spaceRect" presStyleCnt="0"/>
      <dgm:spPr/>
    </dgm:pt>
    <dgm:pt modelId="{09A17A50-CED7-4A1F-AB34-2539E1F77053}" type="pres">
      <dgm:prSet presAssocID="{4A06B226-E85A-4D16-A2A3-896B429F5073}" presName="parTx" presStyleLbl="revTx" presStyleIdx="8" presStyleCnt="16" custLinFactNeighborY="10295">
        <dgm:presLayoutVars>
          <dgm:chMax val="0"/>
          <dgm:chPref val="0"/>
        </dgm:presLayoutVars>
      </dgm:prSet>
      <dgm:spPr/>
    </dgm:pt>
    <dgm:pt modelId="{05959A50-4307-418B-849E-C5BB8FF94DAE}" type="pres">
      <dgm:prSet presAssocID="{4A06B226-E85A-4D16-A2A3-896B429F5073}" presName="desTx" presStyleLbl="revTx" presStyleIdx="9" presStyleCnt="16" custLinFactNeighborY="13512">
        <dgm:presLayoutVars/>
      </dgm:prSet>
      <dgm:spPr/>
    </dgm:pt>
    <dgm:pt modelId="{E9B076C3-7781-4448-A2E6-7E14AA4A2307}" type="pres">
      <dgm:prSet presAssocID="{EC09A67D-98FA-4B25-A90E-B430609181F4}" presName="sibTrans" presStyleCnt="0"/>
      <dgm:spPr/>
    </dgm:pt>
    <dgm:pt modelId="{CFA5B456-4770-4CAA-BE09-3E47D8323FDC}" type="pres">
      <dgm:prSet presAssocID="{FDF65A26-BD0B-4160-BF38-C1D1D9F34A52}" presName="compNode" presStyleCnt="0"/>
      <dgm:spPr/>
    </dgm:pt>
    <dgm:pt modelId="{DEE68336-6F63-443C-9E0F-F4CB280E77DC}" type="pres">
      <dgm:prSet presAssocID="{FDF65A26-BD0B-4160-BF38-C1D1D9F34A52}" presName="bgRect" presStyleLbl="bgShp" presStyleIdx="5" presStyleCnt="8"/>
      <dgm:spPr/>
    </dgm:pt>
    <dgm:pt modelId="{F0C10ECD-7709-4CA6-AC23-6D9600292C95}" type="pres">
      <dgm:prSet presAssocID="{FDF65A26-BD0B-4160-BF38-C1D1D9F34A52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1252A750-0E0D-432A-994B-E3A18A30B70E}" type="pres">
      <dgm:prSet presAssocID="{FDF65A26-BD0B-4160-BF38-C1D1D9F34A52}" presName="spaceRect" presStyleCnt="0"/>
      <dgm:spPr/>
    </dgm:pt>
    <dgm:pt modelId="{2EEB3E7B-2461-41B2-9E32-62A0D2240574}" type="pres">
      <dgm:prSet presAssocID="{FDF65A26-BD0B-4160-BF38-C1D1D9F34A52}" presName="parTx" presStyleLbl="revTx" presStyleIdx="10" presStyleCnt="16">
        <dgm:presLayoutVars>
          <dgm:chMax val="0"/>
          <dgm:chPref val="0"/>
        </dgm:presLayoutVars>
      </dgm:prSet>
      <dgm:spPr/>
    </dgm:pt>
    <dgm:pt modelId="{57E9F134-BA79-4954-8FB8-EB2C312D4C88}" type="pres">
      <dgm:prSet presAssocID="{FDF65A26-BD0B-4160-BF38-C1D1D9F34A52}" presName="desTx" presStyleLbl="revTx" presStyleIdx="11" presStyleCnt="16">
        <dgm:presLayoutVars/>
      </dgm:prSet>
      <dgm:spPr/>
    </dgm:pt>
    <dgm:pt modelId="{D09D88B3-407F-4D1B-80EC-0CC3B1DCD034}" type="pres">
      <dgm:prSet presAssocID="{3E0C2C6A-25AE-4F0F-950F-A10EAF7429CA}" presName="sibTrans" presStyleCnt="0"/>
      <dgm:spPr/>
    </dgm:pt>
    <dgm:pt modelId="{79A7B9B8-B9D5-4A19-BE7F-D6E1C012FB73}" type="pres">
      <dgm:prSet presAssocID="{23B5F2E6-D04C-448E-A162-2B2E06E29368}" presName="compNode" presStyleCnt="0"/>
      <dgm:spPr/>
    </dgm:pt>
    <dgm:pt modelId="{986E1A5B-6B2C-4152-912D-16DF0C532C67}" type="pres">
      <dgm:prSet presAssocID="{23B5F2E6-D04C-448E-A162-2B2E06E29368}" presName="bgRect" presStyleLbl="bgShp" presStyleIdx="6" presStyleCnt="8"/>
      <dgm:spPr/>
    </dgm:pt>
    <dgm:pt modelId="{0172A0C0-5FF6-426C-9CB4-4B00A4E1310D}" type="pres">
      <dgm:prSet presAssocID="{23B5F2E6-D04C-448E-A162-2B2E06E29368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0D21E71-F1C5-4E73-A742-B4BCFC5E27CD}" type="pres">
      <dgm:prSet presAssocID="{23B5F2E6-D04C-448E-A162-2B2E06E29368}" presName="spaceRect" presStyleCnt="0"/>
      <dgm:spPr/>
    </dgm:pt>
    <dgm:pt modelId="{3FAC94EC-8342-401E-BA20-7264DB26A7C5}" type="pres">
      <dgm:prSet presAssocID="{23B5F2E6-D04C-448E-A162-2B2E06E29368}" presName="parTx" presStyleLbl="revTx" presStyleIdx="12" presStyleCnt="16">
        <dgm:presLayoutVars>
          <dgm:chMax val="0"/>
          <dgm:chPref val="0"/>
        </dgm:presLayoutVars>
      </dgm:prSet>
      <dgm:spPr/>
    </dgm:pt>
    <dgm:pt modelId="{A5148433-50EE-428F-8817-10300F435619}" type="pres">
      <dgm:prSet presAssocID="{23B5F2E6-D04C-448E-A162-2B2E06E29368}" presName="desTx" presStyleLbl="revTx" presStyleIdx="13" presStyleCnt="16">
        <dgm:presLayoutVars/>
      </dgm:prSet>
      <dgm:spPr/>
    </dgm:pt>
    <dgm:pt modelId="{86FCE3EF-BD3F-4860-BE00-04F89A97F5A6}" type="pres">
      <dgm:prSet presAssocID="{71E3A5C1-54B5-4622-93E7-2A743A8DCE95}" presName="sibTrans" presStyleCnt="0"/>
      <dgm:spPr/>
    </dgm:pt>
    <dgm:pt modelId="{89FABCEE-C8D4-4E76-B240-855E2E6A3422}" type="pres">
      <dgm:prSet presAssocID="{06C61C68-E065-4E5B-97DB-30B38297613D}" presName="compNode" presStyleCnt="0"/>
      <dgm:spPr/>
    </dgm:pt>
    <dgm:pt modelId="{EFEF660A-9F45-4835-B608-4F0BD4D8A8D3}" type="pres">
      <dgm:prSet presAssocID="{06C61C68-E065-4E5B-97DB-30B38297613D}" presName="bgRect" presStyleLbl="bgShp" presStyleIdx="7" presStyleCnt="8"/>
      <dgm:spPr/>
    </dgm:pt>
    <dgm:pt modelId="{20B9433B-1AAD-425C-8DB6-F86C30EE633A}" type="pres">
      <dgm:prSet presAssocID="{06C61C68-E065-4E5B-97DB-30B38297613D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BB6857B6-2A78-4F1D-8A34-B9E0A86012AC}" type="pres">
      <dgm:prSet presAssocID="{06C61C68-E065-4E5B-97DB-30B38297613D}" presName="spaceRect" presStyleCnt="0"/>
      <dgm:spPr/>
    </dgm:pt>
    <dgm:pt modelId="{7A05D428-D09A-47A0-B237-CD71C2649452}" type="pres">
      <dgm:prSet presAssocID="{06C61C68-E065-4E5B-97DB-30B38297613D}" presName="parTx" presStyleLbl="revTx" presStyleIdx="14" presStyleCnt="16">
        <dgm:presLayoutVars>
          <dgm:chMax val="0"/>
          <dgm:chPref val="0"/>
        </dgm:presLayoutVars>
      </dgm:prSet>
      <dgm:spPr/>
    </dgm:pt>
    <dgm:pt modelId="{40248725-C071-4B23-B3D0-194311691C00}" type="pres">
      <dgm:prSet presAssocID="{06C61C68-E065-4E5B-97DB-30B38297613D}" presName="desTx" presStyleLbl="revTx" presStyleIdx="15" presStyleCnt="16">
        <dgm:presLayoutVars/>
      </dgm:prSet>
      <dgm:spPr/>
    </dgm:pt>
  </dgm:ptLst>
  <dgm:cxnLst>
    <dgm:cxn modelId="{1E39C700-9E6E-455C-AADF-1BBD87783DC3}" type="presOf" srcId="{FDF65A26-BD0B-4160-BF38-C1D1D9F34A52}" destId="{2EEB3E7B-2461-41B2-9E32-62A0D2240574}" srcOrd="0" destOrd="0" presId="urn:microsoft.com/office/officeart/2018/2/layout/IconVerticalSolidList"/>
    <dgm:cxn modelId="{BF7FED01-265B-4E79-A3DE-1A1D067A7910}" type="presOf" srcId="{06C61C68-E065-4E5B-97DB-30B38297613D}" destId="{7A05D428-D09A-47A0-B237-CD71C2649452}" srcOrd="0" destOrd="0" presId="urn:microsoft.com/office/officeart/2018/2/layout/IconVerticalSolidList"/>
    <dgm:cxn modelId="{7E081B07-922D-48A3-B850-5CBCEAB2A460}" type="presOf" srcId="{5209B1C4-B5FB-4975-9478-0464B881138F}" destId="{7492327A-86AF-48DE-B18E-48540F3A6F1B}" srcOrd="0" destOrd="0" presId="urn:microsoft.com/office/officeart/2018/2/layout/IconVerticalSolidList"/>
    <dgm:cxn modelId="{597B271B-C05A-4E4D-8382-9C68E8BE10D3}" type="presOf" srcId="{ABD1FF1C-87F4-403C-88C9-F13BCA4AD6CE}" destId="{57E9F134-BA79-4954-8FB8-EB2C312D4C88}" srcOrd="0" destOrd="0" presId="urn:microsoft.com/office/officeart/2018/2/layout/IconVerticalSolidList"/>
    <dgm:cxn modelId="{F8D89D2F-1C71-432D-A35C-5F7016D6E3F3}" type="presOf" srcId="{99F2146D-E5BA-4C21-894C-3E31DAFF6410}" destId="{5147EB3D-3B3F-4E76-A71D-17DFE6D67EA3}" srcOrd="0" destOrd="0" presId="urn:microsoft.com/office/officeart/2018/2/layout/IconVerticalSolidList"/>
    <dgm:cxn modelId="{3C45F12F-9B0C-402B-97C5-B8C8F951760E}" srcId="{06C61C68-E065-4E5B-97DB-30B38297613D}" destId="{B8019DFF-FF03-4316-A7EF-0B44A5589ADC}" srcOrd="0" destOrd="0" parTransId="{5F146FB9-1854-4A35-931D-A3C4376FD65A}" sibTransId="{04CF77B0-987C-46BA-B92D-3D8019731191}"/>
    <dgm:cxn modelId="{73346533-9734-4E32-8B69-6C2CC734A30F}" type="presOf" srcId="{0F610E57-D5E4-4091-B0B0-03004518D50C}" destId="{A5148433-50EE-428F-8817-10300F435619}" srcOrd="0" destOrd="0" presId="urn:microsoft.com/office/officeart/2018/2/layout/IconVerticalSolidList"/>
    <dgm:cxn modelId="{5BA63D39-872B-4C08-ABD1-68AC09708CD0}" type="presOf" srcId="{C9CF57E7-F367-48DF-8393-0BD50A788267}" destId="{05959A50-4307-418B-849E-C5BB8FF94DAE}" srcOrd="0" destOrd="0" presId="urn:microsoft.com/office/officeart/2018/2/layout/IconVerticalSolidList"/>
    <dgm:cxn modelId="{3E236A39-8DDC-49C3-9910-DA96BB7DFEA9}" srcId="{EC7EEE04-9891-4BB8-8EBC-A35E2BEB2213}" destId="{7DA957C1-3ABD-49C7-8041-253CA673F2B4}" srcOrd="3" destOrd="0" parTransId="{96A8A5CC-E573-4A7C-8131-A75F608053F0}" sibTransId="{EEA9B053-4F13-4F62-B0F8-D8EDD9B6C6BA}"/>
    <dgm:cxn modelId="{82658D3F-2DE9-49CE-88CE-711E42C9B876}" srcId="{EC7EEE04-9891-4BB8-8EBC-A35E2BEB2213}" destId="{FDF65A26-BD0B-4160-BF38-C1D1D9F34A52}" srcOrd="5" destOrd="0" parTransId="{D0BA2D7D-0338-4FAA-A370-100C7EA1CFC8}" sibTransId="{3E0C2C6A-25AE-4F0F-950F-A10EAF7429CA}"/>
    <dgm:cxn modelId="{B4075447-6EA9-49A4-B1B6-0D6AF31A9B8E}" srcId="{EC7EEE04-9891-4BB8-8EBC-A35E2BEB2213}" destId="{AA1F9773-B316-49D0-AA66-E6BF5EAEB185}" srcOrd="1" destOrd="0" parTransId="{CAC00716-D068-4BC0-8EC1-53000F0BB969}" sibTransId="{B76A428C-97C5-4D5F-AF39-EF23B61A5C4E}"/>
    <dgm:cxn modelId="{93390149-B5F6-4BEC-B1AF-9F2E59609275}" srcId="{5209B1C4-B5FB-4975-9478-0464B881138F}" destId="{B3384496-382F-4ADA-B0F4-F08DB20ABDA5}" srcOrd="0" destOrd="0" parTransId="{A4993183-8FA7-4741-9926-B23BE9737B23}" sibTransId="{A7473254-66E0-4BBF-A821-EE8FE6EB8B45}"/>
    <dgm:cxn modelId="{EE8B3150-E5AF-40E8-B49D-7313BB873F08}" type="presOf" srcId="{B8019DFF-FF03-4316-A7EF-0B44A5589ADC}" destId="{40248725-C071-4B23-B3D0-194311691C00}" srcOrd="0" destOrd="0" presId="urn:microsoft.com/office/officeart/2018/2/layout/IconVerticalSolidList"/>
    <dgm:cxn modelId="{EDE5C763-7B84-4366-9DDE-0801D994571B}" srcId="{EC7EEE04-9891-4BB8-8EBC-A35E2BEB2213}" destId="{5209B1C4-B5FB-4975-9478-0464B881138F}" srcOrd="0" destOrd="0" parTransId="{57719E56-48FA-41F2-8FA6-3DC0B89D3745}" sibTransId="{AF88BF0E-156C-4748-82D5-C1B9A5EA8A42}"/>
    <dgm:cxn modelId="{216D3167-5B05-42DF-A476-19C4A53338DA}" srcId="{EC7EEE04-9891-4BB8-8EBC-A35E2BEB2213}" destId="{23B5F2E6-D04C-448E-A162-2B2E06E29368}" srcOrd="6" destOrd="0" parTransId="{52C78E76-C32B-43E8-B4EB-53A4D406A314}" sibTransId="{71E3A5C1-54B5-4622-93E7-2A743A8DCE95}"/>
    <dgm:cxn modelId="{1AF8EC67-04FF-4594-A2B9-E8B40D8DCE2F}" srcId="{EC7EEE04-9891-4BB8-8EBC-A35E2BEB2213}" destId="{BF414AC6-E920-4D03-8ED2-F356325132F7}" srcOrd="2" destOrd="0" parTransId="{8B6B101D-8043-45C7-868E-D52ACEC6E12B}" sibTransId="{1E18D452-C1D4-4362-90F4-8F58B1FE4201}"/>
    <dgm:cxn modelId="{0443BF7C-DD66-47C2-A03D-FAEBA3B55B73}" type="presOf" srcId="{BF414AC6-E920-4D03-8ED2-F356325132F7}" destId="{1772CDD9-E7B9-4215-93DF-1241C30B6004}" srcOrd="0" destOrd="0" presId="urn:microsoft.com/office/officeart/2018/2/layout/IconVerticalSolidList"/>
    <dgm:cxn modelId="{59815884-6E1F-435C-8453-0EA985FBED65}" srcId="{23B5F2E6-D04C-448E-A162-2B2E06E29368}" destId="{0F610E57-D5E4-4091-B0B0-03004518D50C}" srcOrd="0" destOrd="0" parTransId="{799B351E-44DE-44C8-83C1-AF5681DB9842}" sibTransId="{27C4D539-014E-4394-8027-17483045D1B8}"/>
    <dgm:cxn modelId="{160B7A85-EC47-4845-95AC-617F670E1039}" srcId="{7DA957C1-3ABD-49C7-8041-253CA673F2B4}" destId="{B1C3BE3F-4F1F-45CE-8C01-453FB54B6FF8}" srcOrd="0" destOrd="0" parTransId="{2CBBFB3B-2708-4DD5-A72D-6261A6440DBC}" sibTransId="{FBD2E629-C3C9-461C-AEE4-0A81DCDA869D}"/>
    <dgm:cxn modelId="{22FA6B86-E980-4619-B722-A19441BCCD27}" srcId="{BF414AC6-E920-4D03-8ED2-F356325132F7}" destId="{744AB362-1C9B-4E35-8D7D-C2945847A96C}" srcOrd="0" destOrd="0" parTransId="{B301DC16-E53F-4A8B-AFA4-29510DE4FBA8}" sibTransId="{CE68F2BD-29BA-48F9-B13C-2EFC283F47E4}"/>
    <dgm:cxn modelId="{26916888-318D-4C4D-94CD-9E674576A49A}" type="presOf" srcId="{4A06B226-E85A-4D16-A2A3-896B429F5073}" destId="{09A17A50-CED7-4A1F-AB34-2539E1F77053}" srcOrd="0" destOrd="0" presId="urn:microsoft.com/office/officeart/2018/2/layout/IconVerticalSolidList"/>
    <dgm:cxn modelId="{2F805DA2-7B5A-4FA7-9EDB-A3C97E95D148}" type="presOf" srcId="{23B5F2E6-D04C-448E-A162-2B2E06E29368}" destId="{3FAC94EC-8342-401E-BA20-7264DB26A7C5}" srcOrd="0" destOrd="0" presId="urn:microsoft.com/office/officeart/2018/2/layout/IconVerticalSolidList"/>
    <dgm:cxn modelId="{9BAA19AD-FD9E-441F-879D-E2D9A3ABB6DB}" srcId="{FDF65A26-BD0B-4160-BF38-C1D1D9F34A52}" destId="{ABD1FF1C-87F4-403C-88C9-F13BCA4AD6CE}" srcOrd="0" destOrd="0" parTransId="{D2C9B8FA-9161-45D8-BB43-CE0118D598BE}" sibTransId="{98EAD93B-5CB0-4B56-8A76-C327BC7F8608}"/>
    <dgm:cxn modelId="{775EF0C0-DFDC-4A6C-A8FA-90FA59C86C2F}" srcId="{4A06B226-E85A-4D16-A2A3-896B429F5073}" destId="{C9CF57E7-F367-48DF-8393-0BD50A788267}" srcOrd="0" destOrd="0" parTransId="{43056500-9F4C-4AD0-8642-E0B61582E02E}" sibTransId="{53C0A5C7-DFB5-42F0-9B5B-9620D16A1929}"/>
    <dgm:cxn modelId="{5BF556C4-C19F-424C-84B9-FDB8CCCE7858}" type="presOf" srcId="{7DA957C1-3ABD-49C7-8041-253CA673F2B4}" destId="{80C6AFE9-4D36-48B2-9E8F-C86E3C3B46B3}" srcOrd="0" destOrd="0" presId="urn:microsoft.com/office/officeart/2018/2/layout/IconVerticalSolidList"/>
    <dgm:cxn modelId="{452E89CB-DCB3-490B-9983-77397A8E6567}" srcId="{EC7EEE04-9891-4BB8-8EBC-A35E2BEB2213}" destId="{4A06B226-E85A-4D16-A2A3-896B429F5073}" srcOrd="4" destOrd="0" parTransId="{4CF7EA90-B83D-41A2-80B6-0935767E56A1}" sibTransId="{EC09A67D-98FA-4B25-A90E-B430609181F4}"/>
    <dgm:cxn modelId="{4A13AAD2-4D6E-42FA-8381-C436C9EF754C}" type="presOf" srcId="{B3384496-382F-4ADA-B0F4-F08DB20ABDA5}" destId="{56A5DF2B-81A2-4A9F-9F85-8C1C048A3248}" srcOrd="0" destOrd="0" presId="urn:microsoft.com/office/officeart/2018/2/layout/IconVerticalSolidList"/>
    <dgm:cxn modelId="{7EA721E0-6C50-4A98-B95A-A6FDF90AF2FB}" srcId="{AA1F9773-B316-49D0-AA66-E6BF5EAEB185}" destId="{99F2146D-E5BA-4C21-894C-3E31DAFF6410}" srcOrd="0" destOrd="0" parTransId="{0DD1F55C-B92C-42A5-AA06-55C6B91524B3}" sibTransId="{C06D7AA7-17F9-4953-9E10-EE76B990DB8C}"/>
    <dgm:cxn modelId="{E994F6E4-7347-4F56-BA8E-D759B48A9B91}" srcId="{EC7EEE04-9891-4BB8-8EBC-A35E2BEB2213}" destId="{06C61C68-E065-4E5B-97DB-30B38297613D}" srcOrd="7" destOrd="0" parTransId="{66289523-1D1E-4212-AB76-4D275BA71E03}" sibTransId="{56EE4C40-CEAC-40E1-9288-5E9135DE2BAB}"/>
    <dgm:cxn modelId="{EC6761EC-5D09-4880-A00A-B91DB61B7850}" type="presOf" srcId="{B1C3BE3F-4F1F-45CE-8C01-453FB54B6FF8}" destId="{344C50E4-E91B-4A0B-95F4-9E3993C66B38}" srcOrd="0" destOrd="0" presId="urn:microsoft.com/office/officeart/2018/2/layout/IconVerticalSolidList"/>
    <dgm:cxn modelId="{BA41F0F0-ADA5-4ABE-B96A-FE2095C9F684}" type="presOf" srcId="{744AB362-1C9B-4E35-8D7D-C2945847A96C}" destId="{366CF406-38F2-4460-99DD-FCA48D73BF8F}" srcOrd="0" destOrd="0" presId="urn:microsoft.com/office/officeart/2018/2/layout/IconVerticalSolidList"/>
    <dgm:cxn modelId="{6BA904F7-8524-4A95-986C-5FAF68F42747}" type="presOf" srcId="{EC7EEE04-9891-4BB8-8EBC-A35E2BEB2213}" destId="{5ED015F7-F86F-4655-90B1-C9B626E085F5}" srcOrd="0" destOrd="0" presId="urn:microsoft.com/office/officeart/2018/2/layout/IconVerticalSolidList"/>
    <dgm:cxn modelId="{BEAD08F9-18C4-4D6C-B47D-2D108AB1950D}" type="presOf" srcId="{AA1F9773-B316-49D0-AA66-E6BF5EAEB185}" destId="{B23D7251-6545-4EE8-8A34-5E58018B47BD}" srcOrd="0" destOrd="0" presId="urn:microsoft.com/office/officeart/2018/2/layout/IconVerticalSolidList"/>
    <dgm:cxn modelId="{43D121C2-03A7-4BE3-BB04-D31DA2623AF5}" type="presParOf" srcId="{5ED015F7-F86F-4655-90B1-C9B626E085F5}" destId="{1EC280DC-0412-4EF1-9AC2-73A10AB26973}" srcOrd="0" destOrd="0" presId="urn:microsoft.com/office/officeart/2018/2/layout/IconVerticalSolidList"/>
    <dgm:cxn modelId="{316654A2-1E24-40E4-BAE5-76F5E1657290}" type="presParOf" srcId="{1EC280DC-0412-4EF1-9AC2-73A10AB26973}" destId="{580015D8-DA51-4D17-B842-EE7A3E1C7229}" srcOrd="0" destOrd="0" presId="urn:microsoft.com/office/officeart/2018/2/layout/IconVerticalSolidList"/>
    <dgm:cxn modelId="{58FCC801-94A5-4D61-B217-82C189EE32AE}" type="presParOf" srcId="{1EC280DC-0412-4EF1-9AC2-73A10AB26973}" destId="{2595ED23-3B2A-4405-A301-C43771431DA5}" srcOrd="1" destOrd="0" presId="urn:microsoft.com/office/officeart/2018/2/layout/IconVerticalSolidList"/>
    <dgm:cxn modelId="{38A692F2-4FEA-493E-B245-F2D75E32BEAE}" type="presParOf" srcId="{1EC280DC-0412-4EF1-9AC2-73A10AB26973}" destId="{15E812C0-239B-4165-8AF3-FAA05F75AF17}" srcOrd="2" destOrd="0" presId="urn:microsoft.com/office/officeart/2018/2/layout/IconVerticalSolidList"/>
    <dgm:cxn modelId="{241AA59A-BE50-4933-A97C-5F51707A1299}" type="presParOf" srcId="{1EC280DC-0412-4EF1-9AC2-73A10AB26973}" destId="{7492327A-86AF-48DE-B18E-48540F3A6F1B}" srcOrd="3" destOrd="0" presId="urn:microsoft.com/office/officeart/2018/2/layout/IconVerticalSolidList"/>
    <dgm:cxn modelId="{FF3DFCE6-554F-4E38-B337-AD399B073995}" type="presParOf" srcId="{1EC280DC-0412-4EF1-9AC2-73A10AB26973}" destId="{56A5DF2B-81A2-4A9F-9F85-8C1C048A3248}" srcOrd="4" destOrd="0" presId="urn:microsoft.com/office/officeart/2018/2/layout/IconVerticalSolidList"/>
    <dgm:cxn modelId="{F80357B9-3904-4C36-A614-A555A1007AD0}" type="presParOf" srcId="{5ED015F7-F86F-4655-90B1-C9B626E085F5}" destId="{9222D21E-D73F-4952-9A21-54EBD5F5063C}" srcOrd="1" destOrd="0" presId="urn:microsoft.com/office/officeart/2018/2/layout/IconVerticalSolidList"/>
    <dgm:cxn modelId="{4A78BD88-ADCE-4479-A12A-A4EE547EC854}" type="presParOf" srcId="{5ED015F7-F86F-4655-90B1-C9B626E085F5}" destId="{B436F8C7-11A8-4B9D-92C2-2CF8E9603474}" srcOrd="2" destOrd="0" presId="urn:microsoft.com/office/officeart/2018/2/layout/IconVerticalSolidList"/>
    <dgm:cxn modelId="{21ADC6BD-14D5-426C-8F3A-80858C9D445F}" type="presParOf" srcId="{B436F8C7-11A8-4B9D-92C2-2CF8E9603474}" destId="{C540B246-4636-47AE-95DA-CF7833E3A2C8}" srcOrd="0" destOrd="0" presId="urn:microsoft.com/office/officeart/2018/2/layout/IconVerticalSolidList"/>
    <dgm:cxn modelId="{54FD1C80-7392-48CA-BF1C-FF7451F15899}" type="presParOf" srcId="{B436F8C7-11A8-4B9D-92C2-2CF8E9603474}" destId="{D0EFB7EB-0CF5-4927-9BA4-32BDAAA5174A}" srcOrd="1" destOrd="0" presId="urn:microsoft.com/office/officeart/2018/2/layout/IconVerticalSolidList"/>
    <dgm:cxn modelId="{50E7EA54-A122-4D80-A064-C2EB917702E6}" type="presParOf" srcId="{B436F8C7-11A8-4B9D-92C2-2CF8E9603474}" destId="{9C3963E9-5825-4612-A762-0A8C036D07A4}" srcOrd="2" destOrd="0" presId="urn:microsoft.com/office/officeart/2018/2/layout/IconVerticalSolidList"/>
    <dgm:cxn modelId="{D2637CC7-42E5-443F-BE74-CCF52AB5A0BC}" type="presParOf" srcId="{B436F8C7-11A8-4B9D-92C2-2CF8E9603474}" destId="{B23D7251-6545-4EE8-8A34-5E58018B47BD}" srcOrd="3" destOrd="0" presId="urn:microsoft.com/office/officeart/2018/2/layout/IconVerticalSolidList"/>
    <dgm:cxn modelId="{23414C11-178C-4992-AD83-B4B54B034566}" type="presParOf" srcId="{B436F8C7-11A8-4B9D-92C2-2CF8E9603474}" destId="{5147EB3D-3B3F-4E76-A71D-17DFE6D67EA3}" srcOrd="4" destOrd="0" presId="urn:microsoft.com/office/officeart/2018/2/layout/IconVerticalSolidList"/>
    <dgm:cxn modelId="{F6A68778-2A03-455F-B52E-C69F4D8F45D4}" type="presParOf" srcId="{5ED015F7-F86F-4655-90B1-C9B626E085F5}" destId="{DF89B056-9089-492D-B7D2-406A79A3FA35}" srcOrd="3" destOrd="0" presId="urn:microsoft.com/office/officeart/2018/2/layout/IconVerticalSolidList"/>
    <dgm:cxn modelId="{86735773-D168-4381-B2DE-230370ADF5BC}" type="presParOf" srcId="{5ED015F7-F86F-4655-90B1-C9B626E085F5}" destId="{041BF188-98C1-4951-838E-303F4A51D6C1}" srcOrd="4" destOrd="0" presId="urn:microsoft.com/office/officeart/2018/2/layout/IconVerticalSolidList"/>
    <dgm:cxn modelId="{EB1C5568-A562-400D-B618-1A3370ECC420}" type="presParOf" srcId="{041BF188-98C1-4951-838E-303F4A51D6C1}" destId="{11E3AA38-D854-4BE5-B869-FE94E4DD6F56}" srcOrd="0" destOrd="0" presId="urn:microsoft.com/office/officeart/2018/2/layout/IconVerticalSolidList"/>
    <dgm:cxn modelId="{45F2E50B-FA53-4E2C-8D0D-3895B2E48A2B}" type="presParOf" srcId="{041BF188-98C1-4951-838E-303F4A51D6C1}" destId="{0634EF46-53B0-4059-B97A-12A1C32D5445}" srcOrd="1" destOrd="0" presId="urn:microsoft.com/office/officeart/2018/2/layout/IconVerticalSolidList"/>
    <dgm:cxn modelId="{1A9A3617-C78F-4295-9E3F-02BDAAA1E3BC}" type="presParOf" srcId="{041BF188-98C1-4951-838E-303F4A51D6C1}" destId="{3CEDEA90-0E35-435D-9273-109D98B49A1C}" srcOrd="2" destOrd="0" presId="urn:microsoft.com/office/officeart/2018/2/layout/IconVerticalSolidList"/>
    <dgm:cxn modelId="{9B0AE026-D686-4CB3-809D-4F1C5F652B2B}" type="presParOf" srcId="{041BF188-98C1-4951-838E-303F4A51D6C1}" destId="{1772CDD9-E7B9-4215-93DF-1241C30B6004}" srcOrd="3" destOrd="0" presId="urn:microsoft.com/office/officeart/2018/2/layout/IconVerticalSolidList"/>
    <dgm:cxn modelId="{6B394885-7E20-4686-B32A-D142119500B6}" type="presParOf" srcId="{041BF188-98C1-4951-838E-303F4A51D6C1}" destId="{366CF406-38F2-4460-99DD-FCA48D73BF8F}" srcOrd="4" destOrd="0" presId="urn:microsoft.com/office/officeart/2018/2/layout/IconVerticalSolidList"/>
    <dgm:cxn modelId="{65EE0115-D448-4F4F-91CF-87F6CCE4F809}" type="presParOf" srcId="{5ED015F7-F86F-4655-90B1-C9B626E085F5}" destId="{1349497D-BD06-4EAC-B7F8-DDDBF01EC78B}" srcOrd="5" destOrd="0" presId="urn:microsoft.com/office/officeart/2018/2/layout/IconVerticalSolidList"/>
    <dgm:cxn modelId="{758FE91D-3148-406E-9798-99D7495ED8AC}" type="presParOf" srcId="{5ED015F7-F86F-4655-90B1-C9B626E085F5}" destId="{60B5BB70-3609-4C3D-ACAB-1CC62329163F}" srcOrd="6" destOrd="0" presId="urn:microsoft.com/office/officeart/2018/2/layout/IconVerticalSolidList"/>
    <dgm:cxn modelId="{65787B80-686F-4A33-8527-B1B7E6BD65E0}" type="presParOf" srcId="{60B5BB70-3609-4C3D-ACAB-1CC62329163F}" destId="{AD2C4549-28FE-4F40-A5EC-F676FBC6DA46}" srcOrd="0" destOrd="0" presId="urn:microsoft.com/office/officeart/2018/2/layout/IconVerticalSolidList"/>
    <dgm:cxn modelId="{DC0A76C8-1E08-49AE-A270-79E990F490C7}" type="presParOf" srcId="{60B5BB70-3609-4C3D-ACAB-1CC62329163F}" destId="{231A8928-881D-4656-9EF8-88CD99693BD8}" srcOrd="1" destOrd="0" presId="urn:microsoft.com/office/officeart/2018/2/layout/IconVerticalSolidList"/>
    <dgm:cxn modelId="{B2BDA549-05F3-40BF-88AB-8C8215031AE0}" type="presParOf" srcId="{60B5BB70-3609-4C3D-ACAB-1CC62329163F}" destId="{83FA9B3F-2486-4D8E-987C-B535943C22F4}" srcOrd="2" destOrd="0" presId="urn:microsoft.com/office/officeart/2018/2/layout/IconVerticalSolidList"/>
    <dgm:cxn modelId="{B0EA185C-7E30-4D7D-BE30-8832D44BDDC7}" type="presParOf" srcId="{60B5BB70-3609-4C3D-ACAB-1CC62329163F}" destId="{80C6AFE9-4D36-48B2-9E8F-C86E3C3B46B3}" srcOrd="3" destOrd="0" presId="urn:microsoft.com/office/officeart/2018/2/layout/IconVerticalSolidList"/>
    <dgm:cxn modelId="{014A4D2D-5F89-490D-970E-3EA3E6E356C3}" type="presParOf" srcId="{60B5BB70-3609-4C3D-ACAB-1CC62329163F}" destId="{344C50E4-E91B-4A0B-95F4-9E3993C66B38}" srcOrd="4" destOrd="0" presId="urn:microsoft.com/office/officeart/2018/2/layout/IconVerticalSolidList"/>
    <dgm:cxn modelId="{E47B982A-2C61-4A3A-895F-C52690EE55AC}" type="presParOf" srcId="{5ED015F7-F86F-4655-90B1-C9B626E085F5}" destId="{A261061C-5EFC-4A1F-91D2-FAE5044482F6}" srcOrd="7" destOrd="0" presId="urn:microsoft.com/office/officeart/2018/2/layout/IconVerticalSolidList"/>
    <dgm:cxn modelId="{45D783D3-9D5F-4195-A863-5D724546EFF8}" type="presParOf" srcId="{5ED015F7-F86F-4655-90B1-C9B626E085F5}" destId="{674989C3-1B1A-4F41-86B6-9C5532B2C296}" srcOrd="8" destOrd="0" presId="urn:microsoft.com/office/officeart/2018/2/layout/IconVerticalSolidList"/>
    <dgm:cxn modelId="{47A244FF-0E6B-4828-BED2-78BDB5AE2B17}" type="presParOf" srcId="{674989C3-1B1A-4F41-86B6-9C5532B2C296}" destId="{A5D2838E-B6BC-4146-B65E-1D3025C2425E}" srcOrd="0" destOrd="0" presId="urn:microsoft.com/office/officeart/2018/2/layout/IconVerticalSolidList"/>
    <dgm:cxn modelId="{A5C80607-DE6B-416D-84D1-4271807A0C84}" type="presParOf" srcId="{674989C3-1B1A-4F41-86B6-9C5532B2C296}" destId="{4BC50C1E-C567-4D59-BEF1-6832D571DB2E}" srcOrd="1" destOrd="0" presId="urn:microsoft.com/office/officeart/2018/2/layout/IconVerticalSolidList"/>
    <dgm:cxn modelId="{4FD4A0A3-61FD-436C-98BF-1C420ED9C6E6}" type="presParOf" srcId="{674989C3-1B1A-4F41-86B6-9C5532B2C296}" destId="{74655C91-241A-4BEF-97B7-22E7ABC220B6}" srcOrd="2" destOrd="0" presId="urn:microsoft.com/office/officeart/2018/2/layout/IconVerticalSolidList"/>
    <dgm:cxn modelId="{8D19E6A3-D158-4BDC-84C4-FDD4A2A2A69B}" type="presParOf" srcId="{674989C3-1B1A-4F41-86B6-9C5532B2C296}" destId="{09A17A50-CED7-4A1F-AB34-2539E1F77053}" srcOrd="3" destOrd="0" presId="urn:microsoft.com/office/officeart/2018/2/layout/IconVerticalSolidList"/>
    <dgm:cxn modelId="{332E5B8D-9D9C-4F7B-8757-8543D3F264BB}" type="presParOf" srcId="{674989C3-1B1A-4F41-86B6-9C5532B2C296}" destId="{05959A50-4307-418B-849E-C5BB8FF94DAE}" srcOrd="4" destOrd="0" presId="urn:microsoft.com/office/officeart/2018/2/layout/IconVerticalSolidList"/>
    <dgm:cxn modelId="{2040B897-8E67-44BD-A2C0-F66F4BE303AA}" type="presParOf" srcId="{5ED015F7-F86F-4655-90B1-C9B626E085F5}" destId="{E9B076C3-7781-4448-A2E6-7E14AA4A2307}" srcOrd="9" destOrd="0" presId="urn:microsoft.com/office/officeart/2018/2/layout/IconVerticalSolidList"/>
    <dgm:cxn modelId="{6BE515C4-8835-4EBF-BC8F-C655848CAA38}" type="presParOf" srcId="{5ED015F7-F86F-4655-90B1-C9B626E085F5}" destId="{CFA5B456-4770-4CAA-BE09-3E47D8323FDC}" srcOrd="10" destOrd="0" presId="urn:microsoft.com/office/officeart/2018/2/layout/IconVerticalSolidList"/>
    <dgm:cxn modelId="{3A1B6175-9960-4ECD-BFE6-CA5AEDD03679}" type="presParOf" srcId="{CFA5B456-4770-4CAA-BE09-3E47D8323FDC}" destId="{DEE68336-6F63-443C-9E0F-F4CB280E77DC}" srcOrd="0" destOrd="0" presId="urn:microsoft.com/office/officeart/2018/2/layout/IconVerticalSolidList"/>
    <dgm:cxn modelId="{B8E5602B-8CA2-48EC-966C-431578D4BF85}" type="presParOf" srcId="{CFA5B456-4770-4CAA-BE09-3E47D8323FDC}" destId="{F0C10ECD-7709-4CA6-AC23-6D9600292C95}" srcOrd="1" destOrd="0" presId="urn:microsoft.com/office/officeart/2018/2/layout/IconVerticalSolidList"/>
    <dgm:cxn modelId="{64D4F0E9-AA0E-485C-B0C0-9EDFB2B38893}" type="presParOf" srcId="{CFA5B456-4770-4CAA-BE09-3E47D8323FDC}" destId="{1252A750-0E0D-432A-994B-E3A18A30B70E}" srcOrd="2" destOrd="0" presId="urn:microsoft.com/office/officeart/2018/2/layout/IconVerticalSolidList"/>
    <dgm:cxn modelId="{E771C7B9-8BB7-43D3-AAC3-43DE4480A325}" type="presParOf" srcId="{CFA5B456-4770-4CAA-BE09-3E47D8323FDC}" destId="{2EEB3E7B-2461-41B2-9E32-62A0D2240574}" srcOrd="3" destOrd="0" presId="urn:microsoft.com/office/officeart/2018/2/layout/IconVerticalSolidList"/>
    <dgm:cxn modelId="{FCC6C9EC-600A-4585-B32E-4D828CF308CA}" type="presParOf" srcId="{CFA5B456-4770-4CAA-BE09-3E47D8323FDC}" destId="{57E9F134-BA79-4954-8FB8-EB2C312D4C88}" srcOrd="4" destOrd="0" presId="urn:microsoft.com/office/officeart/2018/2/layout/IconVerticalSolidList"/>
    <dgm:cxn modelId="{B13730EF-764B-4B69-9F43-ABBFFFB24602}" type="presParOf" srcId="{5ED015F7-F86F-4655-90B1-C9B626E085F5}" destId="{D09D88B3-407F-4D1B-80EC-0CC3B1DCD034}" srcOrd="11" destOrd="0" presId="urn:microsoft.com/office/officeart/2018/2/layout/IconVerticalSolidList"/>
    <dgm:cxn modelId="{097D976E-A49E-4C72-AD41-C116A4812DDD}" type="presParOf" srcId="{5ED015F7-F86F-4655-90B1-C9B626E085F5}" destId="{79A7B9B8-B9D5-4A19-BE7F-D6E1C012FB73}" srcOrd="12" destOrd="0" presId="urn:microsoft.com/office/officeart/2018/2/layout/IconVerticalSolidList"/>
    <dgm:cxn modelId="{CB407581-7765-4DDC-9D71-E3272AEFC38A}" type="presParOf" srcId="{79A7B9B8-B9D5-4A19-BE7F-D6E1C012FB73}" destId="{986E1A5B-6B2C-4152-912D-16DF0C532C67}" srcOrd="0" destOrd="0" presId="urn:microsoft.com/office/officeart/2018/2/layout/IconVerticalSolidList"/>
    <dgm:cxn modelId="{3445103D-1219-4131-9595-6BE4C4D2C2FA}" type="presParOf" srcId="{79A7B9B8-B9D5-4A19-BE7F-D6E1C012FB73}" destId="{0172A0C0-5FF6-426C-9CB4-4B00A4E1310D}" srcOrd="1" destOrd="0" presId="urn:microsoft.com/office/officeart/2018/2/layout/IconVerticalSolidList"/>
    <dgm:cxn modelId="{64EC6A3F-9446-4F16-8557-A068AFCEBDAB}" type="presParOf" srcId="{79A7B9B8-B9D5-4A19-BE7F-D6E1C012FB73}" destId="{10D21E71-F1C5-4E73-A742-B4BCFC5E27CD}" srcOrd="2" destOrd="0" presId="urn:microsoft.com/office/officeart/2018/2/layout/IconVerticalSolidList"/>
    <dgm:cxn modelId="{F4AC4458-74D9-4A07-BA5B-5CDE73924577}" type="presParOf" srcId="{79A7B9B8-B9D5-4A19-BE7F-D6E1C012FB73}" destId="{3FAC94EC-8342-401E-BA20-7264DB26A7C5}" srcOrd="3" destOrd="0" presId="urn:microsoft.com/office/officeart/2018/2/layout/IconVerticalSolidList"/>
    <dgm:cxn modelId="{6B893850-5B4C-4ABB-8700-C6FD7357C94A}" type="presParOf" srcId="{79A7B9B8-B9D5-4A19-BE7F-D6E1C012FB73}" destId="{A5148433-50EE-428F-8817-10300F435619}" srcOrd="4" destOrd="0" presId="urn:microsoft.com/office/officeart/2018/2/layout/IconVerticalSolidList"/>
    <dgm:cxn modelId="{17513399-6B53-4A16-BDB0-64F0C6955AD4}" type="presParOf" srcId="{5ED015F7-F86F-4655-90B1-C9B626E085F5}" destId="{86FCE3EF-BD3F-4860-BE00-04F89A97F5A6}" srcOrd="13" destOrd="0" presId="urn:microsoft.com/office/officeart/2018/2/layout/IconVerticalSolidList"/>
    <dgm:cxn modelId="{3A6F88F9-8A89-4BD2-9824-13ED7A84A31D}" type="presParOf" srcId="{5ED015F7-F86F-4655-90B1-C9B626E085F5}" destId="{89FABCEE-C8D4-4E76-B240-855E2E6A3422}" srcOrd="14" destOrd="0" presId="urn:microsoft.com/office/officeart/2018/2/layout/IconVerticalSolidList"/>
    <dgm:cxn modelId="{363CCE9D-CDDE-4AA2-9CCB-51C4C4822BEC}" type="presParOf" srcId="{89FABCEE-C8D4-4E76-B240-855E2E6A3422}" destId="{EFEF660A-9F45-4835-B608-4F0BD4D8A8D3}" srcOrd="0" destOrd="0" presId="urn:microsoft.com/office/officeart/2018/2/layout/IconVerticalSolidList"/>
    <dgm:cxn modelId="{20FEA66F-5645-459B-843E-64A61BFE1A57}" type="presParOf" srcId="{89FABCEE-C8D4-4E76-B240-855E2E6A3422}" destId="{20B9433B-1AAD-425C-8DB6-F86C30EE633A}" srcOrd="1" destOrd="0" presId="urn:microsoft.com/office/officeart/2018/2/layout/IconVerticalSolidList"/>
    <dgm:cxn modelId="{7B2A7AB1-BCB7-4BD4-B358-63B1818C14A9}" type="presParOf" srcId="{89FABCEE-C8D4-4E76-B240-855E2E6A3422}" destId="{BB6857B6-2A78-4F1D-8A34-B9E0A86012AC}" srcOrd="2" destOrd="0" presId="urn:microsoft.com/office/officeart/2018/2/layout/IconVerticalSolidList"/>
    <dgm:cxn modelId="{2F145F6B-8DF1-4AD5-AFA1-04CC72D23BF4}" type="presParOf" srcId="{89FABCEE-C8D4-4E76-B240-855E2E6A3422}" destId="{7A05D428-D09A-47A0-B237-CD71C2649452}" srcOrd="3" destOrd="0" presId="urn:microsoft.com/office/officeart/2018/2/layout/IconVerticalSolidList"/>
    <dgm:cxn modelId="{3026FCB6-1984-4EA2-823C-56CD1FBDA4AA}" type="presParOf" srcId="{89FABCEE-C8D4-4E76-B240-855E2E6A3422}" destId="{40248725-C071-4B23-B3D0-194311691C0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6BA96E-DB61-4154-8DB0-1A7A72D76B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0DC0231-91AB-414C-A287-229A1A85DB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set up our Prestige Worldwide business scenario </a:t>
          </a:r>
        </a:p>
      </dgm:t>
    </dgm:pt>
    <dgm:pt modelId="{2A2BC324-A7CA-4262-AD92-BD676DE0C389}" type="parTrans" cxnId="{BBD22EA7-488E-4BFF-B47F-A3B0DBA27275}">
      <dgm:prSet/>
      <dgm:spPr/>
      <dgm:t>
        <a:bodyPr/>
        <a:lstStyle/>
        <a:p>
          <a:endParaRPr lang="en-US"/>
        </a:p>
      </dgm:t>
    </dgm:pt>
    <dgm:pt modelId="{AF24CA06-151F-4237-AF38-A47F91153926}" type="sibTrans" cxnId="{BBD22EA7-488E-4BFF-B47F-A3B0DBA27275}">
      <dgm:prSet/>
      <dgm:spPr/>
      <dgm:t>
        <a:bodyPr/>
        <a:lstStyle/>
        <a:p>
          <a:endParaRPr lang="en-US"/>
        </a:p>
      </dgm:t>
    </dgm:pt>
    <dgm:pt modelId="{14843A9B-4C56-4B7B-A67C-12B62719B0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 used LLMs to demonstrate language detection and translation</a:t>
          </a:r>
        </a:p>
      </dgm:t>
    </dgm:pt>
    <dgm:pt modelId="{78474A99-5134-429D-A3FC-2B93A23BFB3F}" type="parTrans" cxnId="{7016D549-63C1-48D0-92D7-5A73773B4155}">
      <dgm:prSet/>
      <dgm:spPr/>
      <dgm:t>
        <a:bodyPr/>
        <a:lstStyle/>
        <a:p>
          <a:endParaRPr lang="en-US"/>
        </a:p>
      </dgm:t>
    </dgm:pt>
    <dgm:pt modelId="{B1D86DDF-F283-43A5-B922-FD6A24637243}" type="sibTrans" cxnId="{7016D549-63C1-48D0-92D7-5A73773B4155}">
      <dgm:prSet/>
      <dgm:spPr/>
      <dgm:t>
        <a:bodyPr/>
        <a:lstStyle/>
        <a:p>
          <a:endParaRPr lang="en-US"/>
        </a:p>
      </dgm:t>
    </dgm:pt>
    <dgm:pt modelId="{D0E128ED-B2B0-427F-8A7C-A7AF32D4C2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 homework we expanded to Categorization, Queue Assignment and Prioritization</a:t>
          </a:r>
        </a:p>
      </dgm:t>
    </dgm:pt>
    <dgm:pt modelId="{5582B188-F61A-42BC-AE4D-40EB5112DFC4}" type="parTrans" cxnId="{8B934D80-0A0D-415B-B3F0-84756991A727}">
      <dgm:prSet/>
      <dgm:spPr/>
      <dgm:t>
        <a:bodyPr/>
        <a:lstStyle/>
        <a:p>
          <a:endParaRPr lang="en-US"/>
        </a:p>
      </dgm:t>
    </dgm:pt>
    <dgm:pt modelId="{64786E54-4920-4A92-867B-3539C6BA4471}" type="sibTrans" cxnId="{8B934D80-0A0D-415B-B3F0-84756991A727}">
      <dgm:prSet/>
      <dgm:spPr/>
      <dgm:t>
        <a:bodyPr/>
        <a:lstStyle/>
        <a:p>
          <a:endParaRPr lang="en-US"/>
        </a:p>
      </dgm:t>
    </dgm:pt>
    <dgm:pt modelId="{4F014272-6606-4A17-94CE-673BA9336149}" type="pres">
      <dgm:prSet presAssocID="{2F6BA96E-DB61-4154-8DB0-1A7A72D76B2B}" presName="root" presStyleCnt="0">
        <dgm:presLayoutVars>
          <dgm:dir/>
          <dgm:resizeHandles val="exact"/>
        </dgm:presLayoutVars>
      </dgm:prSet>
      <dgm:spPr/>
    </dgm:pt>
    <dgm:pt modelId="{FBB34EAC-E1B0-4935-8D82-7B2DE8E7BF74}" type="pres">
      <dgm:prSet presAssocID="{C0DC0231-91AB-414C-A287-229A1A85DBB2}" presName="compNode" presStyleCnt="0"/>
      <dgm:spPr/>
    </dgm:pt>
    <dgm:pt modelId="{3E9B2836-9062-452A-BBA5-4EE213302C58}" type="pres">
      <dgm:prSet presAssocID="{C0DC0231-91AB-414C-A287-229A1A85DBB2}" presName="bgRect" presStyleLbl="bgShp" presStyleIdx="0" presStyleCnt="3"/>
      <dgm:spPr/>
    </dgm:pt>
    <dgm:pt modelId="{11B7F262-3288-492C-9590-CAF0F9F0CD6E}" type="pres">
      <dgm:prSet presAssocID="{C0DC0231-91AB-414C-A287-229A1A85DBB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B21CD590-E583-488D-A15E-8EB78D41BC08}" type="pres">
      <dgm:prSet presAssocID="{C0DC0231-91AB-414C-A287-229A1A85DBB2}" presName="spaceRect" presStyleCnt="0"/>
      <dgm:spPr/>
    </dgm:pt>
    <dgm:pt modelId="{02F3CEF6-388C-49A0-A429-FC787B6170A4}" type="pres">
      <dgm:prSet presAssocID="{C0DC0231-91AB-414C-A287-229A1A85DBB2}" presName="parTx" presStyleLbl="revTx" presStyleIdx="0" presStyleCnt="3">
        <dgm:presLayoutVars>
          <dgm:chMax val="0"/>
          <dgm:chPref val="0"/>
        </dgm:presLayoutVars>
      </dgm:prSet>
      <dgm:spPr/>
    </dgm:pt>
    <dgm:pt modelId="{13F9C374-6D34-4493-8837-5AB4AEDE558A}" type="pres">
      <dgm:prSet presAssocID="{AF24CA06-151F-4237-AF38-A47F91153926}" presName="sibTrans" presStyleCnt="0"/>
      <dgm:spPr/>
    </dgm:pt>
    <dgm:pt modelId="{4A3C4645-7115-4F1E-B950-0C1442F29D62}" type="pres">
      <dgm:prSet presAssocID="{14843A9B-4C56-4B7B-A67C-12B62719B090}" presName="compNode" presStyleCnt="0"/>
      <dgm:spPr/>
    </dgm:pt>
    <dgm:pt modelId="{5FFF1A53-3D07-43C1-8F63-BFC9C7FE378C}" type="pres">
      <dgm:prSet presAssocID="{14843A9B-4C56-4B7B-A67C-12B62719B090}" presName="bgRect" presStyleLbl="bgShp" presStyleIdx="1" presStyleCnt="3"/>
      <dgm:spPr/>
    </dgm:pt>
    <dgm:pt modelId="{FCF1982D-A86E-40AF-8562-EE4C8C5E685D}" type="pres">
      <dgm:prSet presAssocID="{14843A9B-4C56-4B7B-A67C-12B62719B09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325D1C1A-7007-4860-94B9-4E6FBD64769E}" type="pres">
      <dgm:prSet presAssocID="{14843A9B-4C56-4B7B-A67C-12B62719B090}" presName="spaceRect" presStyleCnt="0"/>
      <dgm:spPr/>
    </dgm:pt>
    <dgm:pt modelId="{BE179488-7A10-4365-8D34-D2A21219315F}" type="pres">
      <dgm:prSet presAssocID="{14843A9B-4C56-4B7B-A67C-12B62719B090}" presName="parTx" presStyleLbl="revTx" presStyleIdx="1" presStyleCnt="3">
        <dgm:presLayoutVars>
          <dgm:chMax val="0"/>
          <dgm:chPref val="0"/>
        </dgm:presLayoutVars>
      </dgm:prSet>
      <dgm:spPr/>
    </dgm:pt>
    <dgm:pt modelId="{17F5E329-1C4F-4918-8278-764B0D3E47B8}" type="pres">
      <dgm:prSet presAssocID="{B1D86DDF-F283-43A5-B922-FD6A24637243}" presName="sibTrans" presStyleCnt="0"/>
      <dgm:spPr/>
    </dgm:pt>
    <dgm:pt modelId="{31E22EB7-9254-7845-8254-AAADD63C4A8B}" type="pres">
      <dgm:prSet presAssocID="{D0E128ED-B2B0-427F-8A7C-A7AF32D4C269}" presName="compNode" presStyleCnt="0"/>
      <dgm:spPr/>
    </dgm:pt>
    <dgm:pt modelId="{327F05E4-A0D3-4243-BF67-03ADFB7663C3}" type="pres">
      <dgm:prSet presAssocID="{D0E128ED-B2B0-427F-8A7C-A7AF32D4C269}" presName="bgRect" presStyleLbl="bgShp" presStyleIdx="2" presStyleCnt="3"/>
      <dgm:spPr/>
    </dgm:pt>
    <dgm:pt modelId="{489AB679-3FFA-BC44-854F-C1556BEC52F1}" type="pres">
      <dgm:prSet presAssocID="{D0E128ED-B2B0-427F-8A7C-A7AF32D4C269}" presName="iconRect" presStyleLbl="node1" presStyleIdx="2" presStyleCnt="3"/>
      <dgm:spPr/>
    </dgm:pt>
    <dgm:pt modelId="{2A42C9D0-1571-7C41-BA82-2A6767261F45}" type="pres">
      <dgm:prSet presAssocID="{D0E128ED-B2B0-427F-8A7C-A7AF32D4C269}" presName="spaceRect" presStyleCnt="0"/>
      <dgm:spPr/>
    </dgm:pt>
    <dgm:pt modelId="{F342D56F-F058-EA48-89E1-0883083B51EA}" type="pres">
      <dgm:prSet presAssocID="{D0E128ED-B2B0-427F-8A7C-A7AF32D4C26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6DFEB14-3C07-B64B-89CC-B3EF978E59B1}" type="presOf" srcId="{C0DC0231-91AB-414C-A287-229A1A85DBB2}" destId="{02F3CEF6-388C-49A0-A429-FC787B6170A4}" srcOrd="0" destOrd="0" presId="urn:microsoft.com/office/officeart/2018/2/layout/IconVerticalSolidList"/>
    <dgm:cxn modelId="{7016D549-63C1-48D0-92D7-5A73773B4155}" srcId="{2F6BA96E-DB61-4154-8DB0-1A7A72D76B2B}" destId="{14843A9B-4C56-4B7B-A67C-12B62719B090}" srcOrd="1" destOrd="0" parTransId="{78474A99-5134-429D-A3FC-2B93A23BFB3F}" sibTransId="{B1D86DDF-F283-43A5-B922-FD6A24637243}"/>
    <dgm:cxn modelId="{D9FA7577-C852-2E45-A0C7-0B5CD524F7D8}" type="presOf" srcId="{14843A9B-4C56-4B7B-A67C-12B62719B090}" destId="{BE179488-7A10-4365-8D34-D2A21219315F}" srcOrd="0" destOrd="0" presId="urn:microsoft.com/office/officeart/2018/2/layout/IconVerticalSolidList"/>
    <dgm:cxn modelId="{5555A878-977F-9540-92A2-7F3B9465B99F}" type="presOf" srcId="{D0E128ED-B2B0-427F-8A7C-A7AF32D4C269}" destId="{F342D56F-F058-EA48-89E1-0883083B51EA}" srcOrd="0" destOrd="0" presId="urn:microsoft.com/office/officeart/2018/2/layout/IconVerticalSolidList"/>
    <dgm:cxn modelId="{8B934D80-0A0D-415B-B3F0-84756991A727}" srcId="{2F6BA96E-DB61-4154-8DB0-1A7A72D76B2B}" destId="{D0E128ED-B2B0-427F-8A7C-A7AF32D4C269}" srcOrd="2" destOrd="0" parTransId="{5582B188-F61A-42BC-AE4D-40EB5112DFC4}" sibTransId="{64786E54-4920-4A92-867B-3539C6BA4471}"/>
    <dgm:cxn modelId="{D07A7684-7A10-AC4E-8A03-2E320BEF20C5}" type="presOf" srcId="{2F6BA96E-DB61-4154-8DB0-1A7A72D76B2B}" destId="{4F014272-6606-4A17-94CE-673BA9336149}" srcOrd="0" destOrd="0" presId="urn:microsoft.com/office/officeart/2018/2/layout/IconVerticalSolidList"/>
    <dgm:cxn modelId="{BBD22EA7-488E-4BFF-B47F-A3B0DBA27275}" srcId="{2F6BA96E-DB61-4154-8DB0-1A7A72D76B2B}" destId="{C0DC0231-91AB-414C-A287-229A1A85DBB2}" srcOrd="0" destOrd="0" parTransId="{2A2BC324-A7CA-4262-AD92-BD676DE0C389}" sibTransId="{AF24CA06-151F-4237-AF38-A47F91153926}"/>
    <dgm:cxn modelId="{8E428251-FEF0-064C-9D41-83219F72DA18}" type="presParOf" srcId="{4F014272-6606-4A17-94CE-673BA9336149}" destId="{FBB34EAC-E1B0-4935-8D82-7B2DE8E7BF74}" srcOrd="0" destOrd="0" presId="urn:microsoft.com/office/officeart/2018/2/layout/IconVerticalSolidList"/>
    <dgm:cxn modelId="{6574033E-6838-0C4B-B89C-C23636BD6537}" type="presParOf" srcId="{FBB34EAC-E1B0-4935-8D82-7B2DE8E7BF74}" destId="{3E9B2836-9062-452A-BBA5-4EE213302C58}" srcOrd="0" destOrd="0" presId="urn:microsoft.com/office/officeart/2018/2/layout/IconVerticalSolidList"/>
    <dgm:cxn modelId="{7E1334A8-1BBA-0F4F-A526-613FC2E9535A}" type="presParOf" srcId="{FBB34EAC-E1B0-4935-8D82-7B2DE8E7BF74}" destId="{11B7F262-3288-492C-9590-CAF0F9F0CD6E}" srcOrd="1" destOrd="0" presId="urn:microsoft.com/office/officeart/2018/2/layout/IconVerticalSolidList"/>
    <dgm:cxn modelId="{86729E2E-19FF-714D-A751-9A6A0E72762F}" type="presParOf" srcId="{FBB34EAC-E1B0-4935-8D82-7B2DE8E7BF74}" destId="{B21CD590-E583-488D-A15E-8EB78D41BC08}" srcOrd="2" destOrd="0" presId="urn:microsoft.com/office/officeart/2018/2/layout/IconVerticalSolidList"/>
    <dgm:cxn modelId="{69F42305-3C3B-C840-BEEE-CF2CC7929764}" type="presParOf" srcId="{FBB34EAC-E1B0-4935-8D82-7B2DE8E7BF74}" destId="{02F3CEF6-388C-49A0-A429-FC787B6170A4}" srcOrd="3" destOrd="0" presId="urn:microsoft.com/office/officeart/2018/2/layout/IconVerticalSolidList"/>
    <dgm:cxn modelId="{B8DB19A8-3EF9-4142-B726-D373D28BD0E3}" type="presParOf" srcId="{4F014272-6606-4A17-94CE-673BA9336149}" destId="{13F9C374-6D34-4493-8837-5AB4AEDE558A}" srcOrd="1" destOrd="0" presId="urn:microsoft.com/office/officeart/2018/2/layout/IconVerticalSolidList"/>
    <dgm:cxn modelId="{6C610962-EC24-084D-AFA3-A885F0CC17CF}" type="presParOf" srcId="{4F014272-6606-4A17-94CE-673BA9336149}" destId="{4A3C4645-7115-4F1E-B950-0C1442F29D62}" srcOrd="2" destOrd="0" presId="urn:microsoft.com/office/officeart/2018/2/layout/IconVerticalSolidList"/>
    <dgm:cxn modelId="{776F5DA5-372E-7B41-96AD-D73D1B10F697}" type="presParOf" srcId="{4A3C4645-7115-4F1E-B950-0C1442F29D62}" destId="{5FFF1A53-3D07-43C1-8F63-BFC9C7FE378C}" srcOrd="0" destOrd="0" presId="urn:microsoft.com/office/officeart/2018/2/layout/IconVerticalSolidList"/>
    <dgm:cxn modelId="{A8D40D4A-3F28-7A49-ACFC-9EE468A248D2}" type="presParOf" srcId="{4A3C4645-7115-4F1E-B950-0C1442F29D62}" destId="{FCF1982D-A86E-40AF-8562-EE4C8C5E685D}" srcOrd="1" destOrd="0" presId="urn:microsoft.com/office/officeart/2018/2/layout/IconVerticalSolidList"/>
    <dgm:cxn modelId="{BFBB091A-B4FD-C042-A3E4-20312E635108}" type="presParOf" srcId="{4A3C4645-7115-4F1E-B950-0C1442F29D62}" destId="{325D1C1A-7007-4860-94B9-4E6FBD64769E}" srcOrd="2" destOrd="0" presId="urn:microsoft.com/office/officeart/2018/2/layout/IconVerticalSolidList"/>
    <dgm:cxn modelId="{3739E6B8-015D-CE4D-806A-6BD2541F25F5}" type="presParOf" srcId="{4A3C4645-7115-4F1E-B950-0C1442F29D62}" destId="{BE179488-7A10-4365-8D34-D2A21219315F}" srcOrd="3" destOrd="0" presId="urn:microsoft.com/office/officeart/2018/2/layout/IconVerticalSolidList"/>
    <dgm:cxn modelId="{33FF764F-8940-F94C-83CE-DF24F9CA6583}" type="presParOf" srcId="{4F014272-6606-4A17-94CE-673BA9336149}" destId="{17F5E329-1C4F-4918-8278-764B0D3E47B8}" srcOrd="3" destOrd="0" presId="urn:microsoft.com/office/officeart/2018/2/layout/IconVerticalSolidList"/>
    <dgm:cxn modelId="{FBD7841C-7285-874D-B376-7E3A2A78D9A7}" type="presParOf" srcId="{4F014272-6606-4A17-94CE-673BA9336149}" destId="{31E22EB7-9254-7845-8254-AAADD63C4A8B}" srcOrd="4" destOrd="0" presId="urn:microsoft.com/office/officeart/2018/2/layout/IconVerticalSolidList"/>
    <dgm:cxn modelId="{325176CF-DC19-A34B-B41D-A0CB6A651D45}" type="presParOf" srcId="{31E22EB7-9254-7845-8254-AAADD63C4A8B}" destId="{327F05E4-A0D3-4243-BF67-03ADFB7663C3}" srcOrd="0" destOrd="0" presId="urn:microsoft.com/office/officeart/2018/2/layout/IconVerticalSolidList"/>
    <dgm:cxn modelId="{AE08F84F-73A9-B742-AF31-1E57DFE23F4D}" type="presParOf" srcId="{31E22EB7-9254-7845-8254-AAADD63C4A8B}" destId="{489AB679-3FFA-BC44-854F-C1556BEC52F1}" srcOrd="1" destOrd="0" presId="urn:microsoft.com/office/officeart/2018/2/layout/IconVerticalSolidList"/>
    <dgm:cxn modelId="{C51C63C5-2B13-6242-8A2E-D21D3DE7E64F}" type="presParOf" srcId="{31E22EB7-9254-7845-8254-AAADD63C4A8B}" destId="{2A42C9D0-1571-7C41-BA82-2A6767261F45}" srcOrd="2" destOrd="0" presId="urn:microsoft.com/office/officeart/2018/2/layout/IconVerticalSolidList"/>
    <dgm:cxn modelId="{E202DC19-DAC3-AB4C-BA53-B58566C28942}" type="presParOf" srcId="{31E22EB7-9254-7845-8254-AAADD63C4A8B}" destId="{F342D56F-F058-EA48-89E1-0883083B51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015D8-DA51-4D17-B842-EE7A3E1C7229}">
      <dsp:nvSpPr>
        <dsp:cNvPr id="0" name=""/>
        <dsp:cNvSpPr/>
      </dsp:nvSpPr>
      <dsp:spPr>
        <a:xfrm>
          <a:off x="0" y="608"/>
          <a:ext cx="8229600" cy="510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95ED23-3B2A-4405-A301-C43771431DA5}">
      <dsp:nvSpPr>
        <dsp:cNvPr id="0" name=""/>
        <dsp:cNvSpPr/>
      </dsp:nvSpPr>
      <dsp:spPr>
        <a:xfrm>
          <a:off x="154568" y="115576"/>
          <a:ext cx="281032" cy="2810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92327A-86AF-48DE-B18E-48540F3A6F1B}">
      <dsp:nvSpPr>
        <dsp:cNvPr id="0" name=""/>
        <dsp:cNvSpPr/>
      </dsp:nvSpPr>
      <dsp:spPr>
        <a:xfrm>
          <a:off x="590168" y="608"/>
          <a:ext cx="3703320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✅ Week 1 [9/5] — Intro + Environment Setup</a:t>
          </a:r>
          <a:endParaRPr lang="en-US" sz="1400" kern="1200" dirty="0"/>
        </a:p>
      </dsp:txBody>
      <dsp:txXfrm>
        <a:off x="590168" y="608"/>
        <a:ext cx="3703320" cy="510968"/>
      </dsp:txXfrm>
    </dsp:sp>
    <dsp:sp modelId="{56A5DF2B-81A2-4A9F-9F85-8C1C048A3248}">
      <dsp:nvSpPr>
        <dsp:cNvPr id="0" name=""/>
        <dsp:cNvSpPr/>
      </dsp:nvSpPr>
      <dsp:spPr>
        <a:xfrm>
          <a:off x="4293488" y="608"/>
          <a:ext cx="3936111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Goal:</a:t>
          </a:r>
          <a:r>
            <a:rPr lang="en-US" sz="1100" kern="1200" dirty="0"/>
            <a:t> Get everyone’s dev environment ready and understand the landscape.</a:t>
          </a:r>
        </a:p>
      </dsp:txBody>
      <dsp:txXfrm>
        <a:off x="4293488" y="608"/>
        <a:ext cx="3936111" cy="510968"/>
      </dsp:txXfrm>
    </dsp:sp>
    <dsp:sp modelId="{C540B246-4636-47AE-95DA-CF7833E3A2C8}">
      <dsp:nvSpPr>
        <dsp:cNvPr id="0" name=""/>
        <dsp:cNvSpPr/>
      </dsp:nvSpPr>
      <dsp:spPr>
        <a:xfrm>
          <a:off x="0" y="639319"/>
          <a:ext cx="8229600" cy="510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EFB7EB-0CF5-4927-9BA4-32BDAAA5174A}">
      <dsp:nvSpPr>
        <dsp:cNvPr id="0" name=""/>
        <dsp:cNvSpPr/>
      </dsp:nvSpPr>
      <dsp:spPr>
        <a:xfrm>
          <a:off x="154568" y="754287"/>
          <a:ext cx="281032" cy="2810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D7251-6545-4EE8-8A34-5E58018B47BD}">
      <dsp:nvSpPr>
        <dsp:cNvPr id="0" name=""/>
        <dsp:cNvSpPr/>
      </dsp:nvSpPr>
      <dsp:spPr>
        <a:xfrm>
          <a:off x="590168" y="639319"/>
          <a:ext cx="3703320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✅ Week 2 [9/12] — Querying LLMs from Python</a:t>
          </a:r>
          <a:endParaRPr lang="en-US" sz="1400" kern="1200" dirty="0"/>
        </a:p>
      </dsp:txBody>
      <dsp:txXfrm>
        <a:off x="590168" y="639319"/>
        <a:ext cx="3703320" cy="510968"/>
      </dsp:txXfrm>
    </dsp:sp>
    <dsp:sp modelId="{5147EB3D-3B3F-4E76-A71D-17DFE6D67EA3}">
      <dsp:nvSpPr>
        <dsp:cNvPr id="0" name=""/>
        <dsp:cNvSpPr/>
      </dsp:nvSpPr>
      <dsp:spPr>
        <a:xfrm>
          <a:off x="4293488" y="639319"/>
          <a:ext cx="3936111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Goal:</a:t>
          </a:r>
          <a:r>
            <a:rPr lang="en-US" sz="1100" kern="1200"/>
            <a:t> Comfortably send queries to local and OpenAI endpoints.</a:t>
          </a:r>
        </a:p>
      </dsp:txBody>
      <dsp:txXfrm>
        <a:off x="4293488" y="639319"/>
        <a:ext cx="3936111" cy="510968"/>
      </dsp:txXfrm>
    </dsp:sp>
    <dsp:sp modelId="{11E3AA38-D854-4BE5-B869-FE94E4DD6F56}">
      <dsp:nvSpPr>
        <dsp:cNvPr id="0" name=""/>
        <dsp:cNvSpPr/>
      </dsp:nvSpPr>
      <dsp:spPr>
        <a:xfrm>
          <a:off x="0" y="1278030"/>
          <a:ext cx="8229600" cy="510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34EF46-53B0-4059-B97A-12A1C32D5445}">
      <dsp:nvSpPr>
        <dsp:cNvPr id="0" name=""/>
        <dsp:cNvSpPr/>
      </dsp:nvSpPr>
      <dsp:spPr>
        <a:xfrm>
          <a:off x="154568" y="1392998"/>
          <a:ext cx="281032" cy="2810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2CDD9-E7B9-4215-93DF-1241C30B6004}">
      <dsp:nvSpPr>
        <dsp:cNvPr id="0" name=""/>
        <dsp:cNvSpPr/>
      </dsp:nvSpPr>
      <dsp:spPr>
        <a:xfrm>
          <a:off x="590168" y="1278030"/>
          <a:ext cx="3703320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✅ Week 3 [9/19] — Building out our App</a:t>
          </a:r>
          <a:endParaRPr lang="en-US" sz="1400" kern="1200" dirty="0"/>
        </a:p>
      </dsp:txBody>
      <dsp:txXfrm>
        <a:off x="590168" y="1278030"/>
        <a:ext cx="3703320" cy="510968"/>
      </dsp:txXfrm>
    </dsp:sp>
    <dsp:sp modelId="{366CF406-38F2-4460-99DD-FCA48D73BF8F}">
      <dsp:nvSpPr>
        <dsp:cNvPr id="0" name=""/>
        <dsp:cNvSpPr/>
      </dsp:nvSpPr>
      <dsp:spPr>
        <a:xfrm>
          <a:off x="4293488" y="1278030"/>
          <a:ext cx="3936111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Goal:</a:t>
          </a:r>
          <a:r>
            <a:rPr lang="en-US" sz="1100" kern="1200" dirty="0"/>
            <a:t> Process a ticket in one go, Structured output from an LLM.</a:t>
          </a:r>
        </a:p>
      </dsp:txBody>
      <dsp:txXfrm>
        <a:off x="4293488" y="1278030"/>
        <a:ext cx="3936111" cy="510968"/>
      </dsp:txXfrm>
    </dsp:sp>
    <dsp:sp modelId="{AD2C4549-28FE-4F40-A5EC-F676FBC6DA46}">
      <dsp:nvSpPr>
        <dsp:cNvPr id="0" name=""/>
        <dsp:cNvSpPr/>
      </dsp:nvSpPr>
      <dsp:spPr>
        <a:xfrm>
          <a:off x="0" y="1819846"/>
          <a:ext cx="8229600" cy="510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A8928-881D-4656-9EF8-88CD99693BD8}">
      <dsp:nvSpPr>
        <dsp:cNvPr id="0" name=""/>
        <dsp:cNvSpPr/>
      </dsp:nvSpPr>
      <dsp:spPr>
        <a:xfrm>
          <a:off x="154568" y="1928159"/>
          <a:ext cx="281032" cy="2810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6AFE9-4D36-48B2-9E8F-C86E3C3B46B3}">
      <dsp:nvSpPr>
        <dsp:cNvPr id="0" name=""/>
        <dsp:cNvSpPr/>
      </dsp:nvSpPr>
      <dsp:spPr>
        <a:xfrm>
          <a:off x="590168" y="1811532"/>
          <a:ext cx="3703320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Week 4 [9/26] — Human in the loop</a:t>
          </a:r>
          <a:endParaRPr lang="en-US" sz="1400" kern="1200" dirty="0"/>
        </a:p>
      </dsp:txBody>
      <dsp:txXfrm>
        <a:off x="590168" y="1811532"/>
        <a:ext cx="3703320" cy="510968"/>
      </dsp:txXfrm>
    </dsp:sp>
    <dsp:sp modelId="{344C50E4-E91B-4A0B-95F4-9E3993C66B38}">
      <dsp:nvSpPr>
        <dsp:cNvPr id="0" name=""/>
        <dsp:cNvSpPr/>
      </dsp:nvSpPr>
      <dsp:spPr>
        <a:xfrm>
          <a:off x="4293488" y="1813177"/>
          <a:ext cx="3936111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Goal:</a:t>
          </a:r>
          <a:r>
            <a:rPr lang="en-US" sz="1100" kern="1200" dirty="0"/>
            <a:t> Add a UI for Human in the Loop.</a:t>
          </a:r>
        </a:p>
      </dsp:txBody>
      <dsp:txXfrm>
        <a:off x="4293488" y="1813177"/>
        <a:ext cx="3936111" cy="510968"/>
      </dsp:txXfrm>
    </dsp:sp>
    <dsp:sp modelId="{A5D2838E-B6BC-4146-B65E-1D3025C2425E}">
      <dsp:nvSpPr>
        <dsp:cNvPr id="0" name=""/>
        <dsp:cNvSpPr/>
      </dsp:nvSpPr>
      <dsp:spPr>
        <a:xfrm>
          <a:off x="0" y="2636001"/>
          <a:ext cx="8229600" cy="510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50C1E-C567-4D59-BEF1-6832D571DB2E}">
      <dsp:nvSpPr>
        <dsp:cNvPr id="0" name=""/>
        <dsp:cNvSpPr/>
      </dsp:nvSpPr>
      <dsp:spPr>
        <a:xfrm>
          <a:off x="154568" y="2750958"/>
          <a:ext cx="281032" cy="28103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17A50-CED7-4A1F-AB34-2539E1F77053}">
      <dsp:nvSpPr>
        <dsp:cNvPr id="0" name=""/>
        <dsp:cNvSpPr/>
      </dsp:nvSpPr>
      <dsp:spPr>
        <a:xfrm>
          <a:off x="590168" y="2608056"/>
          <a:ext cx="3703320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Week 5 [10/10] — Prompt Optimization</a:t>
          </a:r>
          <a:endParaRPr lang="en-US" sz="1400" kern="1200" dirty="0"/>
        </a:p>
      </dsp:txBody>
      <dsp:txXfrm>
        <a:off x="590168" y="2608056"/>
        <a:ext cx="3703320" cy="510968"/>
      </dsp:txXfrm>
    </dsp:sp>
    <dsp:sp modelId="{05959A50-4307-418B-849E-C5BB8FF94DAE}">
      <dsp:nvSpPr>
        <dsp:cNvPr id="0" name=""/>
        <dsp:cNvSpPr/>
      </dsp:nvSpPr>
      <dsp:spPr>
        <a:xfrm>
          <a:off x="4293488" y="2624494"/>
          <a:ext cx="3936111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Goal:</a:t>
          </a:r>
          <a:r>
            <a:rPr lang="en-US" sz="1100" kern="1200" dirty="0"/>
            <a:t> Automate prompt refinement.</a:t>
          </a:r>
        </a:p>
      </dsp:txBody>
      <dsp:txXfrm>
        <a:off x="4293488" y="2624494"/>
        <a:ext cx="3936111" cy="510968"/>
      </dsp:txXfrm>
    </dsp:sp>
    <dsp:sp modelId="{DEE68336-6F63-443C-9E0F-F4CB280E77DC}">
      <dsp:nvSpPr>
        <dsp:cNvPr id="0" name=""/>
        <dsp:cNvSpPr/>
      </dsp:nvSpPr>
      <dsp:spPr>
        <a:xfrm>
          <a:off x="0" y="3194163"/>
          <a:ext cx="8229600" cy="510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10ECD-7709-4CA6-AC23-6D9600292C95}">
      <dsp:nvSpPr>
        <dsp:cNvPr id="0" name=""/>
        <dsp:cNvSpPr/>
      </dsp:nvSpPr>
      <dsp:spPr>
        <a:xfrm>
          <a:off x="154568" y="3309131"/>
          <a:ext cx="281032" cy="28103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B3E7B-2461-41B2-9E32-62A0D2240574}">
      <dsp:nvSpPr>
        <dsp:cNvPr id="0" name=""/>
        <dsp:cNvSpPr/>
      </dsp:nvSpPr>
      <dsp:spPr>
        <a:xfrm>
          <a:off x="590168" y="3194163"/>
          <a:ext cx="3703320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Week 6 [10/17] — Agents &amp; MCP Protocol</a:t>
          </a:r>
          <a:endParaRPr lang="en-US" sz="1400" kern="1200" dirty="0"/>
        </a:p>
      </dsp:txBody>
      <dsp:txXfrm>
        <a:off x="590168" y="3194163"/>
        <a:ext cx="3703320" cy="510968"/>
      </dsp:txXfrm>
    </dsp:sp>
    <dsp:sp modelId="{57E9F134-BA79-4954-8FB8-EB2C312D4C88}">
      <dsp:nvSpPr>
        <dsp:cNvPr id="0" name=""/>
        <dsp:cNvSpPr/>
      </dsp:nvSpPr>
      <dsp:spPr>
        <a:xfrm>
          <a:off x="4293488" y="3194163"/>
          <a:ext cx="3936111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Goal:</a:t>
          </a:r>
          <a:r>
            <a:rPr lang="en-US" sz="1100" kern="1200" dirty="0"/>
            <a:t> Add agent calling.</a:t>
          </a:r>
        </a:p>
      </dsp:txBody>
      <dsp:txXfrm>
        <a:off x="4293488" y="3194163"/>
        <a:ext cx="3936111" cy="510968"/>
      </dsp:txXfrm>
    </dsp:sp>
    <dsp:sp modelId="{986E1A5B-6B2C-4152-912D-16DF0C532C67}">
      <dsp:nvSpPr>
        <dsp:cNvPr id="0" name=""/>
        <dsp:cNvSpPr/>
      </dsp:nvSpPr>
      <dsp:spPr>
        <a:xfrm>
          <a:off x="0" y="3832873"/>
          <a:ext cx="8229600" cy="510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72A0C0-5FF6-426C-9CB4-4B00A4E1310D}">
      <dsp:nvSpPr>
        <dsp:cNvPr id="0" name=""/>
        <dsp:cNvSpPr/>
      </dsp:nvSpPr>
      <dsp:spPr>
        <a:xfrm>
          <a:off x="154568" y="3947841"/>
          <a:ext cx="281032" cy="28103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C94EC-8342-401E-BA20-7264DB26A7C5}">
      <dsp:nvSpPr>
        <dsp:cNvPr id="0" name=""/>
        <dsp:cNvSpPr/>
      </dsp:nvSpPr>
      <dsp:spPr>
        <a:xfrm>
          <a:off x="590168" y="3832873"/>
          <a:ext cx="3703320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Week 7 [10/24] — HALT! Security!</a:t>
          </a:r>
          <a:endParaRPr lang="en-US" sz="1400" kern="1200" dirty="0"/>
        </a:p>
      </dsp:txBody>
      <dsp:txXfrm>
        <a:off x="590168" y="3832873"/>
        <a:ext cx="3703320" cy="510968"/>
      </dsp:txXfrm>
    </dsp:sp>
    <dsp:sp modelId="{A5148433-50EE-428F-8817-10300F435619}">
      <dsp:nvSpPr>
        <dsp:cNvPr id="0" name=""/>
        <dsp:cNvSpPr/>
      </dsp:nvSpPr>
      <dsp:spPr>
        <a:xfrm>
          <a:off x="4293488" y="3832873"/>
          <a:ext cx="3936111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Goal:</a:t>
          </a:r>
          <a:r>
            <a:rPr lang="en-US" sz="1100" kern="1200" dirty="0"/>
            <a:t> Understand the vulnerabilities of LLM-apps.</a:t>
          </a:r>
        </a:p>
      </dsp:txBody>
      <dsp:txXfrm>
        <a:off x="4293488" y="3832873"/>
        <a:ext cx="3936111" cy="510968"/>
      </dsp:txXfrm>
    </dsp:sp>
    <dsp:sp modelId="{EFEF660A-9F45-4835-B608-4F0BD4D8A8D3}">
      <dsp:nvSpPr>
        <dsp:cNvPr id="0" name=""/>
        <dsp:cNvSpPr/>
      </dsp:nvSpPr>
      <dsp:spPr>
        <a:xfrm>
          <a:off x="0" y="4471584"/>
          <a:ext cx="8229600" cy="510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9433B-1AAD-425C-8DB6-F86C30EE633A}">
      <dsp:nvSpPr>
        <dsp:cNvPr id="0" name=""/>
        <dsp:cNvSpPr/>
      </dsp:nvSpPr>
      <dsp:spPr>
        <a:xfrm>
          <a:off x="154568" y="4586552"/>
          <a:ext cx="281032" cy="28103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5D428-D09A-47A0-B237-CD71C2649452}">
      <dsp:nvSpPr>
        <dsp:cNvPr id="0" name=""/>
        <dsp:cNvSpPr/>
      </dsp:nvSpPr>
      <dsp:spPr>
        <a:xfrm>
          <a:off x="590168" y="4471584"/>
          <a:ext cx="3703320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Week 8 [10/31] – Present Capstone projects</a:t>
          </a:r>
          <a:endParaRPr lang="en-US" sz="1400" kern="1200" dirty="0"/>
        </a:p>
      </dsp:txBody>
      <dsp:txXfrm>
        <a:off x="590168" y="4471584"/>
        <a:ext cx="3703320" cy="510968"/>
      </dsp:txXfrm>
    </dsp:sp>
    <dsp:sp modelId="{40248725-C071-4B23-B3D0-194311691C00}">
      <dsp:nvSpPr>
        <dsp:cNvPr id="0" name=""/>
        <dsp:cNvSpPr/>
      </dsp:nvSpPr>
      <dsp:spPr>
        <a:xfrm>
          <a:off x="4293488" y="4471584"/>
          <a:ext cx="3936111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Goal</a:t>
          </a:r>
          <a:r>
            <a:rPr lang="en-US" sz="1100" kern="1200"/>
            <a:t>: Show off your work to the class</a:t>
          </a:r>
        </a:p>
      </dsp:txBody>
      <dsp:txXfrm>
        <a:off x="4293488" y="4471584"/>
        <a:ext cx="3936111" cy="5109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B2836-9062-452A-BBA5-4EE213302C58}">
      <dsp:nvSpPr>
        <dsp:cNvPr id="0" name=""/>
        <dsp:cNvSpPr/>
      </dsp:nvSpPr>
      <dsp:spPr>
        <a:xfrm>
          <a:off x="0" y="511"/>
          <a:ext cx="8195871" cy="1197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B7F262-3288-492C-9590-CAF0F9F0CD6E}">
      <dsp:nvSpPr>
        <dsp:cNvPr id="0" name=""/>
        <dsp:cNvSpPr/>
      </dsp:nvSpPr>
      <dsp:spPr>
        <a:xfrm>
          <a:off x="362289" y="269983"/>
          <a:ext cx="658708" cy="6587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3CEF6-388C-49A0-A429-FC787B6170A4}">
      <dsp:nvSpPr>
        <dsp:cNvPr id="0" name=""/>
        <dsp:cNvSpPr/>
      </dsp:nvSpPr>
      <dsp:spPr>
        <a:xfrm>
          <a:off x="1383287" y="511"/>
          <a:ext cx="6812583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 set up our Prestige Worldwide business scenario </a:t>
          </a:r>
        </a:p>
      </dsp:txBody>
      <dsp:txXfrm>
        <a:off x="1383287" y="511"/>
        <a:ext cx="6812583" cy="1197651"/>
      </dsp:txXfrm>
    </dsp:sp>
    <dsp:sp modelId="{5FFF1A53-3D07-43C1-8F63-BFC9C7FE378C}">
      <dsp:nvSpPr>
        <dsp:cNvPr id="0" name=""/>
        <dsp:cNvSpPr/>
      </dsp:nvSpPr>
      <dsp:spPr>
        <a:xfrm>
          <a:off x="0" y="1497576"/>
          <a:ext cx="8195871" cy="1197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1982D-A86E-40AF-8562-EE4C8C5E685D}">
      <dsp:nvSpPr>
        <dsp:cNvPr id="0" name=""/>
        <dsp:cNvSpPr/>
      </dsp:nvSpPr>
      <dsp:spPr>
        <a:xfrm>
          <a:off x="362289" y="1767048"/>
          <a:ext cx="658708" cy="6587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79488-7A10-4365-8D34-D2A21219315F}">
      <dsp:nvSpPr>
        <dsp:cNvPr id="0" name=""/>
        <dsp:cNvSpPr/>
      </dsp:nvSpPr>
      <dsp:spPr>
        <a:xfrm>
          <a:off x="1383287" y="1497576"/>
          <a:ext cx="6812583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 used LLMs to demonstrate language detection and translation</a:t>
          </a:r>
        </a:p>
      </dsp:txBody>
      <dsp:txXfrm>
        <a:off x="1383287" y="1497576"/>
        <a:ext cx="6812583" cy="1197651"/>
      </dsp:txXfrm>
    </dsp:sp>
    <dsp:sp modelId="{327F05E4-A0D3-4243-BF67-03ADFB7663C3}">
      <dsp:nvSpPr>
        <dsp:cNvPr id="0" name=""/>
        <dsp:cNvSpPr/>
      </dsp:nvSpPr>
      <dsp:spPr>
        <a:xfrm>
          <a:off x="0" y="2994641"/>
          <a:ext cx="8195871" cy="1197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9AB679-3FFA-BC44-854F-C1556BEC52F1}">
      <dsp:nvSpPr>
        <dsp:cNvPr id="0" name=""/>
        <dsp:cNvSpPr/>
      </dsp:nvSpPr>
      <dsp:spPr>
        <a:xfrm>
          <a:off x="362289" y="3264113"/>
          <a:ext cx="658708" cy="6587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2D56F-F058-EA48-89E1-0883083B51EA}">
      <dsp:nvSpPr>
        <dsp:cNvPr id="0" name=""/>
        <dsp:cNvSpPr/>
      </dsp:nvSpPr>
      <dsp:spPr>
        <a:xfrm>
          <a:off x="1383287" y="2994641"/>
          <a:ext cx="6812583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 homework we expanded to Categorization, Queue Assignment and Prioritization</a:t>
          </a:r>
        </a:p>
      </dsp:txBody>
      <dsp:txXfrm>
        <a:off x="1383287" y="2994641"/>
        <a:ext cx="6812583" cy="1197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196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We’ll build a shared mental model of AI model families, then do a first query locally and in the cloud.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Next week: deeper control over prompts &amp; responses programmatically.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K75j8MkwgJ0" TargetMode="External"/><Relationship Id="rId3" Type="http://schemas.openxmlformats.org/officeDocument/2006/relationships/hyperlink" Target="https://www.youtube.com/watch?v=UbzOBg8fsxo" TargetMode="External"/><Relationship Id="rId7" Type="http://schemas.openxmlformats.org/officeDocument/2006/relationships/hyperlink" Target="https://www.youtube.com/watch?v=7j1t3UZA1TY" TargetMode="External"/><Relationship Id="rId2" Type="http://schemas.openxmlformats.org/officeDocument/2006/relationships/hyperlink" Target="https://www.youtube.com/watch?v=K9anz4aB0S0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youtube.com/watch?v=D7_ipDqhtwk" TargetMode="External"/><Relationship Id="rId5" Type="http://schemas.openxmlformats.org/officeDocument/2006/relationships/hyperlink" Target="https://www.youtube.com/watch?v=LPZh9BOjkQs" TargetMode="External"/><Relationship Id="rId10" Type="http://schemas.openxmlformats.org/officeDocument/2006/relationships/hyperlink" Target="https://pub.towardsai.net/how-do-diffusion-models-work-simple-explanation-no-mathematical-jargon-promised-54444f6b2e52" TargetMode="External"/><Relationship Id="rId4" Type="http://schemas.openxmlformats.org/officeDocument/2006/relationships/hyperlink" Target="https://www.youtube.com/watch?v=NEreO2zlXDk" TargetMode="External"/><Relationship Id="rId9" Type="http://schemas.openxmlformats.org/officeDocument/2006/relationships/hyperlink" Target="https://www.youtube.com/watch?v=fNk_zzaMoS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sarah@email.com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2785EF45-8586-98D2-8D80-7832B303AE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t="1347" b="4016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936" y="600427"/>
            <a:ext cx="7406640" cy="3299902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AI App Development Workshop — Week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652" y="4072045"/>
            <a:ext cx="7406640" cy="1414355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Theory &amp; Hands‑On With LLMs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47809-EBBB-0F28-FFC5-97D31F6E2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A9F1E-C419-C41E-079A-A58650B9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6449C5E-A744-FF29-1D21-5EEAB942E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88674"/>
              </p:ext>
            </p:extLst>
          </p:nvPr>
        </p:nvGraphicFramePr>
        <p:xfrm>
          <a:off x="641131" y="1397000"/>
          <a:ext cx="8045669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352">
                  <a:extLst>
                    <a:ext uri="{9D8B030D-6E8A-4147-A177-3AD203B41FA5}">
                      <a16:colId xmlns:a16="http://schemas.microsoft.com/office/drawing/2014/main" val="494253200"/>
                    </a:ext>
                  </a:extLst>
                </a:gridCol>
                <a:gridCol w="6164317">
                  <a:extLst>
                    <a:ext uri="{9D8B030D-6E8A-4147-A177-3AD203B41FA5}">
                      <a16:colId xmlns:a16="http://schemas.microsoft.com/office/drawing/2014/main" val="3498424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48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What is CUDA?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2"/>
                        </a:rPr>
                        <a:t>https://www.youtube.com/watch?v=K9anz4aB0S0</a:t>
                      </a:r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923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What is MLX?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3"/>
                        </a:rPr>
                        <a:t>https://www.youtube.com/watch?v=UbzOBg8fsxo</a:t>
                      </a:r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369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Intro to Vector DBs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4"/>
                        </a:rPr>
                        <a:t>https://www.youtube.com/watch?v=NEreO2zlXDk</a:t>
                      </a:r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17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How LLMs work?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5"/>
                        </a:rPr>
                        <a:t>https://www.youtube.com/watch?v=LPZh9BOjkQs</a:t>
                      </a:r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53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What are Agents?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6"/>
                        </a:rPr>
                        <a:t>https://www.youtube.com/watch?v=D7_ipDqhtwk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322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MCP vs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7"/>
                        </a:rPr>
                        <a:t>https://www.youtube.com/watch?v=7j1t3UZA1TY</a:t>
                      </a:r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1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What is Quantization?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8"/>
                        </a:rPr>
                        <a:t>https://www.youtube.com/watch?v=K75j8MkwgJ0</a:t>
                      </a:r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121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What is a vector?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9"/>
                        </a:rPr>
                        <a:t>https://www.youtube.com/watch?v=fNk_zzaMoSs</a:t>
                      </a:r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754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How do Diffusion Models work?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10"/>
                        </a:rPr>
                        <a:t>https://pub.towardsai.net/how-do-diffusion-models-work-simple-explanation-no-mathematical-jargon-promised-54444f6b2e52</a:t>
                      </a:r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208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26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6B6D-8D31-14CD-2D5B-FCEA301B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Schedule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73BBC5-043F-CC4C-8F6A-B91E93BF59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751389"/>
              </p:ext>
            </p:extLst>
          </p:nvPr>
        </p:nvGraphicFramePr>
        <p:xfrm>
          <a:off x="457200" y="1600200"/>
          <a:ext cx="8229600" cy="4983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B04CADA-B9EE-3519-7F76-C35F355DDF10}"/>
              </a:ext>
            </a:extLst>
          </p:cNvPr>
          <p:cNvSpPr/>
          <p:nvPr/>
        </p:nvSpPr>
        <p:spPr>
          <a:xfrm>
            <a:off x="457200" y="4023989"/>
            <a:ext cx="8229600" cy="135584"/>
          </a:xfrm>
          <a:prstGeom prst="roundRect">
            <a:avLst>
              <a:gd name="adj" fmla="val 10000"/>
            </a:avLst>
          </a:prstGeom>
          <a:pattFill prst="wdDnDiag">
            <a:fgClr>
              <a:schemeClr val="accent1">
                <a:tint val="40000"/>
                <a:hueOff val="0"/>
                <a:satOff val="0"/>
                <a:lumOff val="0"/>
              </a:schemeClr>
            </a:fgClr>
            <a:bgClr>
              <a:schemeClr val="bg1"/>
            </a:bgClr>
          </a:patt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36DBA6-57D1-4B15-96C9-A0B275F759AB}"/>
              </a:ext>
            </a:extLst>
          </p:cNvPr>
          <p:cNvSpPr txBox="1"/>
          <p:nvPr/>
        </p:nvSpPr>
        <p:spPr>
          <a:xfrm>
            <a:off x="457200" y="3942624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&gt;&gt;&gt; No class Friday 10/3 &lt;&lt;&lt;</a:t>
            </a:r>
          </a:p>
        </p:txBody>
      </p:sp>
    </p:spTree>
    <p:extLst>
      <p:ext uri="{BB962C8B-B14F-4D97-AF65-F5344CB8AC3E}">
        <p14:creationId xmlns:p14="http://schemas.microsoft.com/office/powerpoint/2010/main" val="267500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Recap from Last week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E633C3-E8C2-4480-CDB8-3BC8CE76FB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141661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1FEFD-AD5B-731D-48F3-B49D53B75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7FADD-C104-5915-E963-3165E53EA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87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A3AC9E-5719-C8DA-BA05-B54D3A0BC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E836D4B-521D-92D4-1142-FEF1B245A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87751-4D7D-D078-84B4-1A3C7793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This Week: Structured Output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AAF37AE-8209-1EC8-750D-E83F9D502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9D6245-5E70-C40B-7378-EAE8C7FF614E}"/>
              </a:ext>
            </a:extLst>
          </p:cNvPr>
          <p:cNvSpPr txBox="1"/>
          <p:nvPr/>
        </p:nvSpPr>
        <p:spPr>
          <a:xfrm>
            <a:off x="628650" y="1929384"/>
            <a:ext cx="78867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9A502-9DAA-4673-599A-4526AE1B5F8A}"/>
              </a:ext>
            </a:extLst>
          </p:cNvPr>
          <p:cNvSpPr txBox="1"/>
          <p:nvPr/>
        </p:nvSpPr>
        <p:spPr>
          <a:xfrm>
            <a:off x="725214" y="2055813"/>
            <a:ext cx="7886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last week + Homework we have all the “bits and pieces” 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 we want to focus on efficiency and usability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Combine all of the LLM calls into one, will speed things up and give the LLM more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Instruct the LLM to return a structured JSON object that we can easily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extremely useful to be able to control the output of an LLM and have it return data in a reliable format.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49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4557D-C1E4-9CD6-F99E-97C636E1E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Getting Structured Output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52AF12-3D95-4FF9-678C-975D6E657A6B}"/>
              </a:ext>
            </a:extLst>
          </p:cNvPr>
          <p:cNvSpPr txBox="1"/>
          <p:nvPr/>
        </p:nvSpPr>
        <p:spPr>
          <a:xfrm>
            <a:off x="3335481" y="591344"/>
            <a:ext cx="5179868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b="1" dirty="0"/>
              <a:t>Method 1: Explicit Instructions with Schema Definition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Provide clear instructions and define the exact JSON schema you want in your prompt: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5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Please respond with valid JSON in this exact format: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"name": "string",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"age": "number",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"skills": ["array", "of", "strings"],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"active": "</a:t>
            </a:r>
            <a:r>
              <a:rPr lang="en-US" sz="15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boolean</a:t>
            </a: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5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Extract information about John, a 25-year-old software developer who knows Python and JavaScript and is currently employed.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5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b="1" dirty="0"/>
              <a:t>qwen3-next-80b-a3b-instruct-mlx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"name": "John", "age": 25, "skills": ["Python", "JavaScript"], "active": true }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53161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145964-1358-FDA7-7131-8EC438275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DBB0BE-5D7C-D77F-058C-1A042EB00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B727818E-0D03-1F11-3DC2-8E086715E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9DFC5-511F-E463-2F64-E6C9D9A4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Getting Structured Output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7F91B45-55B8-AA16-2DC8-3788056A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347E2F-E32E-E687-3186-90BB378B61CB}"/>
              </a:ext>
            </a:extLst>
          </p:cNvPr>
          <p:cNvSpPr txBox="1"/>
          <p:nvPr/>
        </p:nvSpPr>
        <p:spPr>
          <a:xfrm>
            <a:off x="3335481" y="170121"/>
            <a:ext cx="5670296" cy="6475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r>
              <a:rPr lang="en-US" sz="1500" b="1" dirty="0"/>
              <a:t>Method 2: </a:t>
            </a:r>
            <a:r>
              <a:rPr lang="en-US" sz="1600" b="1" dirty="0"/>
              <a:t>Function Calling / Tool Use</a:t>
            </a:r>
          </a:p>
          <a:p>
            <a:r>
              <a:rPr lang="en-US" sz="1200" dirty="0"/>
              <a:t>Many modern LLMs support “function calling” where you define a function schema and the model automatically formats its response to match: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Step 1: You define a function schema: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"name": "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save_contact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"description": "Save a person's contact information",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"parameters": {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"type": "object",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"properties": {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"name": {"type": "string"},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"email": {"type": "string"},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"phone": {"type": "string"}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}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200" b="1" dirty="0"/>
              <a:t>Step 2: You give the LLM some data</a:t>
            </a:r>
            <a:r>
              <a:rPr lang="en-US" sz="1200" dirty="0"/>
              <a:t>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Extract the contact info: Hi, I'm Sarah Johnson, you can reach me at 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sarah@email.com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or 555-1234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200" b="1" dirty="0"/>
              <a:t>Step 3: The LLM responds by "calling" your function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function_call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": {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"name": "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save_contact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"arguments": {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"name": "Sarah Johnson",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"email": "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sarah@email.com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"phone": "555-1234"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}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678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FFB8E2-2CDA-6754-1F86-AE9AE7313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7B05B9-B111-0046-13FA-2E787322C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8CC16009-189A-A7C2-85E6-AFB4C9E5E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2308C-4FEE-11CB-1E82-1367F931D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Getting Structured Output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1D1068A3-E766-07D8-6F88-2A1E2192C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9AEE2E-2358-5433-BAEB-3FA73EE9FB78}"/>
              </a:ext>
            </a:extLst>
          </p:cNvPr>
          <p:cNvSpPr txBox="1"/>
          <p:nvPr/>
        </p:nvSpPr>
        <p:spPr>
          <a:xfrm>
            <a:off x="3125454" y="170121"/>
            <a:ext cx="3232815" cy="6475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500" b="1" dirty="0"/>
              <a:t>Method 3: </a:t>
            </a:r>
            <a:r>
              <a:rPr lang="en-US" sz="1600" b="1" dirty="0"/>
              <a:t>Response Format Specification (API-level)</a:t>
            </a:r>
          </a:p>
          <a:p>
            <a:r>
              <a:rPr lang="en-US" sz="1200" dirty="0"/>
              <a:t>Use API parameters that enforce structured output:</a:t>
            </a:r>
          </a:p>
          <a:p>
            <a:r>
              <a:rPr lang="en-US" sz="1200" dirty="0"/>
              <a:t>This constrains the model's output token-by-token to valid JSON</a:t>
            </a:r>
          </a:p>
          <a:p>
            <a:endParaRPr lang="en-US" sz="1200" dirty="0"/>
          </a:p>
          <a:p>
            <a:r>
              <a:rPr lang="en-US" sz="1200" dirty="0"/>
              <a:t>The function calling approach tends to be most reliable since it's built into the model's training, while explicit instructions work well for simpler cases. API-level constraints offer the strongest guarantees but may not be available for all models.</a:t>
            </a:r>
          </a:p>
          <a:p>
            <a:endParaRPr lang="en-US" sz="12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openai</a:t>
            </a:r>
            <a:endParaRPr lang="en-US" sz="1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json</a:t>
            </a:r>
            <a:endParaRPr lang="en-US" sz="1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client = 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openai.OpenAI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Define the JSON schema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schema = {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"type": "object",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"properties": {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"name": {"type": "string"},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"age": {"type": "integer"},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"job": {"type": "string"},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"skills": {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"type": "array",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"items": {"type": "string"}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},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"active": {"type": "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boolean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"}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},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"required": ["name", "age", "job"],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additionalProperties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": False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A4EFB4-34E1-99A5-4CD0-E60CCE557DB1}"/>
              </a:ext>
            </a:extLst>
          </p:cNvPr>
          <p:cNvSpPr txBox="1"/>
          <p:nvPr/>
        </p:nvSpPr>
        <p:spPr>
          <a:xfrm>
            <a:off x="6248622" y="1153572"/>
            <a:ext cx="2783445" cy="4516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response = 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client.chat.completions.create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model="gpt-4o",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messages=[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{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"role": "user",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"content": "Extract info: John is 25, works as a developer, knows Python and React, currently employed"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}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],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response_format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={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"type": "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json_schema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"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json_schema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": {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"name": "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person_info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"schema": schema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}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result = 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json.loads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response.choices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[0].</a:t>
            </a:r>
            <a:r>
              <a:rPr lang="en-US" sz="9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message.content</a:t>
            </a: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Output will strictly match the schema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51498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AF2457-F8A2-B989-5EF7-4495D95DB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346EE8-A38C-71F7-87AE-EB704CAE7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CD05E80C-2991-925F-5A39-CF6AAF1C4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F4F17-6C67-85B6-E2D4-806F05F3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Getting Structured Output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DA8CEFA7-7811-F94A-C8FD-8D7956759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9ED37B-26AD-4C26-FFEB-5422BDB0D6D6}"/>
              </a:ext>
            </a:extLst>
          </p:cNvPr>
          <p:cNvSpPr txBox="1"/>
          <p:nvPr/>
        </p:nvSpPr>
        <p:spPr>
          <a:xfrm>
            <a:off x="3015807" y="191386"/>
            <a:ext cx="3232815" cy="6475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 b="1" dirty="0"/>
              <a:t>Method 4: </a:t>
            </a:r>
            <a:r>
              <a:rPr lang="en-US" sz="1600" b="1" dirty="0"/>
              <a:t>Let the Server Do It</a:t>
            </a:r>
          </a:p>
          <a:p>
            <a:r>
              <a:rPr lang="en-US" sz="1200" b="1" dirty="0"/>
              <a:t>In LM Studio Model Tab:</a:t>
            </a:r>
            <a:r>
              <a:rPr lang="en-US" sz="1200" dirty="0"/>
              <a:t> Enable "Structured Output”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Paste your JSON schema directly into the </a:t>
            </a:r>
            <a:r>
              <a:rPr lang="en-US" sz="1200" dirty="0" err="1"/>
              <a:t>Stuctured</a:t>
            </a:r>
            <a:r>
              <a:rPr lang="en-US" sz="1200" dirty="0"/>
              <a:t> Output’s Schema field, like:</a:t>
            </a:r>
          </a:p>
          <a:p>
            <a:endParaRPr lang="en-US" sz="1200" dirty="0"/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 "type": "object",</a:t>
            </a:r>
          </a:p>
          <a:p>
            <a:r>
              <a:rPr lang="en-US" sz="1200" dirty="0"/>
              <a:t>     "properties": {</a:t>
            </a:r>
          </a:p>
          <a:p>
            <a:r>
              <a:rPr lang="en-US" sz="1200" dirty="0"/>
              <a:t>       "name": {"type": "string"},</a:t>
            </a:r>
          </a:p>
          <a:p>
            <a:r>
              <a:rPr lang="en-US" sz="1200" dirty="0"/>
              <a:t>       "age": {"type": "integer"},</a:t>
            </a:r>
          </a:p>
          <a:p>
            <a:r>
              <a:rPr lang="en-US" sz="1200" dirty="0"/>
              <a:t>       "skills": {"type": "array", "items": {"type": "string"}},</a:t>
            </a:r>
          </a:p>
          <a:p>
            <a:r>
              <a:rPr lang="en-US" sz="1200" dirty="0"/>
              <a:t>       "employed": {"type": "</a:t>
            </a:r>
            <a:r>
              <a:rPr lang="en-US" sz="1200" dirty="0" err="1"/>
              <a:t>boolean</a:t>
            </a:r>
            <a:r>
              <a:rPr lang="en-US" sz="1200" dirty="0"/>
              <a:t>"}</a:t>
            </a:r>
          </a:p>
          <a:p>
            <a:r>
              <a:rPr lang="en-US" sz="1200" dirty="0"/>
              <a:t>     },</a:t>
            </a:r>
          </a:p>
          <a:p>
            <a:r>
              <a:rPr lang="en-US" sz="1200" dirty="0"/>
              <a:t>     "required": ["name", "age"]</a:t>
            </a:r>
          </a:p>
          <a:p>
            <a:r>
              <a:rPr lang="en-US" sz="1200" dirty="0"/>
              <a:t>   }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FBBFBF-46A8-D12A-6122-263084610C08}"/>
              </a:ext>
            </a:extLst>
          </p:cNvPr>
          <p:cNvSpPr txBox="1"/>
          <p:nvPr/>
        </p:nvSpPr>
        <p:spPr>
          <a:xfrm>
            <a:off x="6018548" y="379244"/>
            <a:ext cx="3103122" cy="377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900" dirty="0"/>
              <a:t>Then you can use the API or Chat interface as normal: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9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900" dirty="0"/>
          </a:p>
          <a:p>
            <a:b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You: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Extract info: John is 25, lives in NYC, knows Python and React, currently employed</a:t>
            </a:r>
          </a:p>
          <a:p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qwen3-next-80b-a3b-instruct-mlx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"name": "John", 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"age": 25, 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"employed": true }</a:t>
            </a:r>
          </a:p>
          <a:p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48.97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tok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/sec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20 tokens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2.19s to first token</a:t>
            </a:r>
          </a:p>
          <a:p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289ED-612E-0A0F-4E46-283D6EAFF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807" y="1416479"/>
            <a:ext cx="3039272" cy="229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48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15899</TotalTime>
  <Words>1301</Words>
  <Application>Microsoft Macintosh PowerPoint</Application>
  <PresentationFormat>On-screen Show (4:3)</PresentationFormat>
  <Paragraphs>193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Menlo</vt:lpstr>
      <vt:lpstr>Office Theme</vt:lpstr>
      <vt:lpstr>AI App Development Workshop — Week 3</vt:lpstr>
      <vt:lpstr>Class Schedule</vt:lpstr>
      <vt:lpstr>Recap from Last week</vt:lpstr>
      <vt:lpstr>Homework Review</vt:lpstr>
      <vt:lpstr>This Week: Structured Output</vt:lpstr>
      <vt:lpstr>Getting Structured Output</vt:lpstr>
      <vt:lpstr>Getting Structured Output</vt:lpstr>
      <vt:lpstr>Getting Structured Output</vt:lpstr>
      <vt:lpstr>Getting Structured Output</vt:lpstr>
      <vt:lpstr>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Thomas Niccum</cp:lastModifiedBy>
  <cp:revision>17</cp:revision>
  <dcterms:created xsi:type="dcterms:W3CDTF">2013-01-27T09:14:16Z</dcterms:created>
  <dcterms:modified xsi:type="dcterms:W3CDTF">2025-09-19T14:31:14Z</dcterms:modified>
  <cp:category/>
</cp:coreProperties>
</file>