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84" r:id="rId3"/>
    <p:sldId id="269" r:id="rId4"/>
    <p:sldId id="290" r:id="rId5"/>
    <p:sldId id="302" r:id="rId6"/>
    <p:sldId id="304" r:id="rId7"/>
    <p:sldId id="306" r:id="rId8"/>
    <p:sldId id="30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860"/>
    <p:restoredTop sz="95473"/>
  </p:normalViewPr>
  <p:slideViewPr>
    <p:cSldViewPr snapToGrid="0" snapToObjects="1">
      <p:cViewPr varScale="1">
        <p:scale>
          <a:sx n="168" d="100"/>
          <a:sy n="168" d="100"/>
        </p:scale>
        <p:origin x="3568"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7EEE04-9891-4BB8-8EBC-A35E2BEB221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209B1C4-B5FB-4975-9478-0464B881138F}">
      <dgm:prSet/>
      <dgm:spPr/>
      <dgm:t>
        <a:bodyPr/>
        <a:lstStyle/>
        <a:p>
          <a:pPr>
            <a:lnSpc>
              <a:spcPct val="100000"/>
            </a:lnSpc>
          </a:pPr>
          <a:r>
            <a:rPr lang="en-US" b="1" dirty="0"/>
            <a:t>✅ Week 1 [9/5] — Intro + Environment Setup</a:t>
          </a:r>
          <a:endParaRPr lang="en-US" dirty="0"/>
        </a:p>
      </dgm:t>
    </dgm:pt>
    <dgm:pt modelId="{57719E56-48FA-41F2-8FA6-3DC0B89D3745}" type="parTrans" cxnId="{EDE5C763-7B84-4366-9DDE-0801D994571B}">
      <dgm:prSet/>
      <dgm:spPr/>
      <dgm:t>
        <a:bodyPr/>
        <a:lstStyle/>
        <a:p>
          <a:endParaRPr lang="en-US"/>
        </a:p>
      </dgm:t>
    </dgm:pt>
    <dgm:pt modelId="{AF88BF0E-156C-4748-82D5-C1B9A5EA8A42}" type="sibTrans" cxnId="{EDE5C763-7B84-4366-9DDE-0801D994571B}">
      <dgm:prSet/>
      <dgm:spPr/>
      <dgm:t>
        <a:bodyPr/>
        <a:lstStyle/>
        <a:p>
          <a:endParaRPr lang="en-US"/>
        </a:p>
      </dgm:t>
    </dgm:pt>
    <dgm:pt modelId="{B3384496-382F-4ADA-B0F4-F08DB20ABDA5}">
      <dgm:prSet/>
      <dgm:spPr/>
      <dgm:t>
        <a:bodyPr/>
        <a:lstStyle/>
        <a:p>
          <a:pPr>
            <a:lnSpc>
              <a:spcPct val="100000"/>
            </a:lnSpc>
          </a:pPr>
          <a:r>
            <a:rPr lang="en-US" b="1" dirty="0"/>
            <a:t>Goal:</a:t>
          </a:r>
          <a:r>
            <a:rPr lang="en-US" dirty="0"/>
            <a:t> Get everyone’s dev environment ready and understand the landscape.</a:t>
          </a:r>
        </a:p>
      </dgm:t>
    </dgm:pt>
    <dgm:pt modelId="{A4993183-8FA7-4741-9926-B23BE9737B23}" type="parTrans" cxnId="{93390149-B5F6-4BEC-B1AF-9F2E59609275}">
      <dgm:prSet/>
      <dgm:spPr/>
      <dgm:t>
        <a:bodyPr/>
        <a:lstStyle/>
        <a:p>
          <a:endParaRPr lang="en-US"/>
        </a:p>
      </dgm:t>
    </dgm:pt>
    <dgm:pt modelId="{A7473254-66E0-4BBF-A821-EE8FE6EB8B45}" type="sibTrans" cxnId="{93390149-B5F6-4BEC-B1AF-9F2E59609275}">
      <dgm:prSet/>
      <dgm:spPr/>
      <dgm:t>
        <a:bodyPr/>
        <a:lstStyle/>
        <a:p>
          <a:endParaRPr lang="en-US"/>
        </a:p>
      </dgm:t>
    </dgm:pt>
    <dgm:pt modelId="{AA1F9773-B316-49D0-AA66-E6BF5EAEB185}">
      <dgm:prSet/>
      <dgm:spPr/>
      <dgm:t>
        <a:bodyPr/>
        <a:lstStyle/>
        <a:p>
          <a:pPr>
            <a:lnSpc>
              <a:spcPct val="100000"/>
            </a:lnSpc>
          </a:pPr>
          <a:r>
            <a:rPr lang="en-US" b="1" dirty="0"/>
            <a:t>✅ Week 2 [9/12] — Querying LLMs from Python</a:t>
          </a:r>
          <a:endParaRPr lang="en-US" dirty="0"/>
        </a:p>
      </dgm:t>
    </dgm:pt>
    <dgm:pt modelId="{CAC00716-D068-4BC0-8EC1-53000F0BB969}" type="parTrans" cxnId="{B4075447-6EA9-49A4-B1B6-0D6AF31A9B8E}">
      <dgm:prSet/>
      <dgm:spPr/>
      <dgm:t>
        <a:bodyPr/>
        <a:lstStyle/>
        <a:p>
          <a:endParaRPr lang="en-US"/>
        </a:p>
      </dgm:t>
    </dgm:pt>
    <dgm:pt modelId="{B76A428C-97C5-4D5F-AF39-EF23B61A5C4E}" type="sibTrans" cxnId="{B4075447-6EA9-49A4-B1B6-0D6AF31A9B8E}">
      <dgm:prSet/>
      <dgm:spPr/>
      <dgm:t>
        <a:bodyPr/>
        <a:lstStyle/>
        <a:p>
          <a:endParaRPr lang="en-US"/>
        </a:p>
      </dgm:t>
    </dgm:pt>
    <dgm:pt modelId="{99F2146D-E5BA-4C21-894C-3E31DAFF6410}">
      <dgm:prSet/>
      <dgm:spPr/>
      <dgm:t>
        <a:bodyPr/>
        <a:lstStyle/>
        <a:p>
          <a:pPr>
            <a:lnSpc>
              <a:spcPct val="100000"/>
            </a:lnSpc>
          </a:pPr>
          <a:r>
            <a:rPr lang="en-US" b="1"/>
            <a:t>Goal:</a:t>
          </a:r>
          <a:r>
            <a:rPr lang="en-US"/>
            <a:t> Comfortably send queries to local and OpenAI endpoints.</a:t>
          </a:r>
        </a:p>
      </dgm:t>
    </dgm:pt>
    <dgm:pt modelId="{0DD1F55C-B92C-42A5-AA06-55C6B91524B3}" type="parTrans" cxnId="{7EA721E0-6C50-4A98-B95A-A6FDF90AF2FB}">
      <dgm:prSet/>
      <dgm:spPr/>
      <dgm:t>
        <a:bodyPr/>
        <a:lstStyle/>
        <a:p>
          <a:endParaRPr lang="en-US"/>
        </a:p>
      </dgm:t>
    </dgm:pt>
    <dgm:pt modelId="{C06D7AA7-17F9-4953-9E10-EE76B990DB8C}" type="sibTrans" cxnId="{7EA721E0-6C50-4A98-B95A-A6FDF90AF2FB}">
      <dgm:prSet/>
      <dgm:spPr/>
      <dgm:t>
        <a:bodyPr/>
        <a:lstStyle/>
        <a:p>
          <a:endParaRPr lang="en-US"/>
        </a:p>
      </dgm:t>
    </dgm:pt>
    <dgm:pt modelId="{BF414AC6-E920-4D03-8ED2-F356325132F7}">
      <dgm:prSet/>
      <dgm:spPr/>
      <dgm:t>
        <a:bodyPr/>
        <a:lstStyle/>
        <a:p>
          <a:pPr>
            <a:lnSpc>
              <a:spcPct val="100000"/>
            </a:lnSpc>
          </a:pPr>
          <a:r>
            <a:rPr lang="en-US" b="1" dirty="0"/>
            <a:t>✅ Week 3 [9/19] — Building out our App</a:t>
          </a:r>
          <a:endParaRPr lang="en-US" dirty="0"/>
        </a:p>
      </dgm:t>
    </dgm:pt>
    <dgm:pt modelId="{8B6B101D-8043-45C7-868E-D52ACEC6E12B}" type="parTrans" cxnId="{1AF8EC67-04FF-4594-A2B9-E8B40D8DCE2F}">
      <dgm:prSet/>
      <dgm:spPr/>
      <dgm:t>
        <a:bodyPr/>
        <a:lstStyle/>
        <a:p>
          <a:endParaRPr lang="en-US"/>
        </a:p>
      </dgm:t>
    </dgm:pt>
    <dgm:pt modelId="{1E18D452-C1D4-4362-90F4-8F58B1FE4201}" type="sibTrans" cxnId="{1AF8EC67-04FF-4594-A2B9-E8B40D8DCE2F}">
      <dgm:prSet/>
      <dgm:spPr/>
      <dgm:t>
        <a:bodyPr/>
        <a:lstStyle/>
        <a:p>
          <a:endParaRPr lang="en-US"/>
        </a:p>
      </dgm:t>
    </dgm:pt>
    <dgm:pt modelId="{744AB362-1C9B-4E35-8D7D-C2945847A96C}">
      <dgm:prSet/>
      <dgm:spPr/>
      <dgm:t>
        <a:bodyPr/>
        <a:lstStyle/>
        <a:p>
          <a:pPr>
            <a:lnSpc>
              <a:spcPct val="100000"/>
            </a:lnSpc>
          </a:pPr>
          <a:r>
            <a:rPr lang="en-US" b="1" dirty="0"/>
            <a:t>Goal:</a:t>
          </a:r>
          <a:r>
            <a:rPr lang="en-US" dirty="0"/>
            <a:t> Process a ticket in one go, Structured output from an LLM.</a:t>
          </a:r>
        </a:p>
      </dgm:t>
    </dgm:pt>
    <dgm:pt modelId="{B301DC16-E53F-4A8B-AFA4-29510DE4FBA8}" type="parTrans" cxnId="{22FA6B86-E980-4619-B722-A19441BCCD27}">
      <dgm:prSet/>
      <dgm:spPr/>
      <dgm:t>
        <a:bodyPr/>
        <a:lstStyle/>
        <a:p>
          <a:endParaRPr lang="en-US"/>
        </a:p>
      </dgm:t>
    </dgm:pt>
    <dgm:pt modelId="{CE68F2BD-29BA-48F9-B13C-2EFC283F47E4}" type="sibTrans" cxnId="{22FA6B86-E980-4619-B722-A19441BCCD27}">
      <dgm:prSet/>
      <dgm:spPr/>
      <dgm:t>
        <a:bodyPr/>
        <a:lstStyle/>
        <a:p>
          <a:endParaRPr lang="en-US"/>
        </a:p>
      </dgm:t>
    </dgm:pt>
    <dgm:pt modelId="{7DA957C1-3ABD-49C7-8041-253CA673F2B4}">
      <dgm:prSet/>
      <dgm:spPr/>
      <dgm:t>
        <a:bodyPr/>
        <a:lstStyle/>
        <a:p>
          <a:pPr>
            <a:lnSpc>
              <a:spcPct val="100000"/>
            </a:lnSpc>
          </a:pPr>
          <a:r>
            <a:rPr lang="en-US" b="1" dirty="0"/>
            <a:t>✅ Week 4 [9/26] —Vector DBs for RAG</a:t>
          </a:r>
          <a:endParaRPr lang="en-US" dirty="0"/>
        </a:p>
      </dgm:t>
    </dgm:pt>
    <dgm:pt modelId="{96A8A5CC-E573-4A7C-8131-A75F608053F0}" type="parTrans" cxnId="{3E236A39-8DDC-49C3-9910-DA96BB7DFEA9}">
      <dgm:prSet/>
      <dgm:spPr/>
      <dgm:t>
        <a:bodyPr/>
        <a:lstStyle/>
        <a:p>
          <a:endParaRPr lang="en-US"/>
        </a:p>
      </dgm:t>
    </dgm:pt>
    <dgm:pt modelId="{EEA9B053-4F13-4F62-B0F8-D8EDD9B6C6BA}" type="sibTrans" cxnId="{3E236A39-8DDC-49C3-9910-DA96BB7DFEA9}">
      <dgm:prSet/>
      <dgm:spPr/>
      <dgm:t>
        <a:bodyPr/>
        <a:lstStyle/>
        <a:p>
          <a:endParaRPr lang="en-US"/>
        </a:p>
      </dgm:t>
    </dgm:pt>
    <dgm:pt modelId="{B1C3BE3F-4F1F-45CE-8C01-453FB54B6FF8}">
      <dgm:prSet/>
      <dgm:spPr/>
      <dgm:t>
        <a:bodyPr/>
        <a:lstStyle/>
        <a:p>
          <a:pPr>
            <a:lnSpc>
              <a:spcPct val="100000"/>
            </a:lnSpc>
          </a:pPr>
          <a:r>
            <a:rPr lang="en-US" b="1" dirty="0"/>
            <a:t>Goal:</a:t>
          </a:r>
          <a:r>
            <a:rPr lang="en-US" dirty="0"/>
            <a:t>  Understand how we can retrieve things by “meaning” and use those things to supply context to LLMs</a:t>
          </a:r>
        </a:p>
      </dgm:t>
    </dgm:pt>
    <dgm:pt modelId="{2CBBFB3B-2708-4DD5-A72D-6261A6440DBC}" type="parTrans" cxnId="{160B7A85-EC47-4845-95AC-617F670E1039}">
      <dgm:prSet/>
      <dgm:spPr/>
      <dgm:t>
        <a:bodyPr/>
        <a:lstStyle/>
        <a:p>
          <a:endParaRPr lang="en-US"/>
        </a:p>
      </dgm:t>
    </dgm:pt>
    <dgm:pt modelId="{FBD2E629-C3C9-461C-AEE4-0A81DCDA869D}" type="sibTrans" cxnId="{160B7A85-EC47-4845-95AC-617F670E1039}">
      <dgm:prSet/>
      <dgm:spPr/>
      <dgm:t>
        <a:bodyPr/>
        <a:lstStyle/>
        <a:p>
          <a:endParaRPr lang="en-US"/>
        </a:p>
      </dgm:t>
    </dgm:pt>
    <dgm:pt modelId="{4A06B226-E85A-4D16-A2A3-896B429F5073}">
      <dgm:prSet/>
      <dgm:spPr/>
      <dgm:t>
        <a:bodyPr/>
        <a:lstStyle/>
        <a:p>
          <a:pPr>
            <a:lnSpc>
              <a:spcPct val="100000"/>
            </a:lnSpc>
          </a:pPr>
          <a:endParaRPr lang="en-US" dirty="0"/>
        </a:p>
      </dgm:t>
    </dgm:pt>
    <dgm:pt modelId="{4CF7EA90-B83D-41A2-80B6-0935767E56A1}" type="parTrans" cxnId="{452E89CB-DCB3-490B-9983-77397A8E6567}">
      <dgm:prSet/>
      <dgm:spPr/>
      <dgm:t>
        <a:bodyPr/>
        <a:lstStyle/>
        <a:p>
          <a:endParaRPr lang="en-US"/>
        </a:p>
      </dgm:t>
    </dgm:pt>
    <dgm:pt modelId="{EC09A67D-98FA-4B25-A90E-B430609181F4}" type="sibTrans" cxnId="{452E89CB-DCB3-490B-9983-77397A8E6567}">
      <dgm:prSet/>
      <dgm:spPr/>
      <dgm:t>
        <a:bodyPr/>
        <a:lstStyle/>
        <a:p>
          <a:endParaRPr lang="en-US"/>
        </a:p>
      </dgm:t>
    </dgm:pt>
    <dgm:pt modelId="{C9CF57E7-F367-48DF-8393-0BD50A788267}">
      <dgm:prSet/>
      <dgm:spPr/>
      <dgm:t>
        <a:bodyPr/>
        <a:lstStyle/>
        <a:p>
          <a:pPr>
            <a:lnSpc>
              <a:spcPct val="100000"/>
            </a:lnSpc>
          </a:pPr>
          <a:endParaRPr lang="en-US" dirty="0"/>
        </a:p>
      </dgm:t>
    </dgm:pt>
    <dgm:pt modelId="{43056500-9F4C-4AD0-8642-E0B61582E02E}" type="parTrans" cxnId="{775EF0C0-DFDC-4A6C-A8FA-90FA59C86C2F}">
      <dgm:prSet/>
      <dgm:spPr/>
      <dgm:t>
        <a:bodyPr/>
        <a:lstStyle/>
        <a:p>
          <a:endParaRPr lang="en-US"/>
        </a:p>
      </dgm:t>
    </dgm:pt>
    <dgm:pt modelId="{53C0A5C7-DFB5-42F0-9B5B-9620D16A1929}" type="sibTrans" cxnId="{775EF0C0-DFDC-4A6C-A8FA-90FA59C86C2F}">
      <dgm:prSet/>
      <dgm:spPr/>
      <dgm:t>
        <a:bodyPr/>
        <a:lstStyle/>
        <a:p>
          <a:endParaRPr lang="en-US"/>
        </a:p>
      </dgm:t>
    </dgm:pt>
    <dgm:pt modelId="{FDF65A26-BD0B-4160-BF38-C1D1D9F34A52}">
      <dgm:prSet/>
      <dgm:spPr/>
      <dgm:t>
        <a:bodyPr/>
        <a:lstStyle/>
        <a:p>
          <a:pPr>
            <a:lnSpc>
              <a:spcPct val="100000"/>
            </a:lnSpc>
          </a:pPr>
          <a:r>
            <a:rPr lang="en-US" b="1" dirty="0"/>
            <a:t>Week 5 [10/17] — RAG Part 2</a:t>
          </a:r>
          <a:endParaRPr lang="en-US" dirty="0"/>
        </a:p>
      </dgm:t>
    </dgm:pt>
    <dgm:pt modelId="{D0BA2D7D-0338-4FAA-A370-100C7EA1CFC8}" type="parTrans" cxnId="{82658D3F-2DE9-49CE-88CE-711E42C9B876}">
      <dgm:prSet/>
      <dgm:spPr/>
      <dgm:t>
        <a:bodyPr/>
        <a:lstStyle/>
        <a:p>
          <a:endParaRPr lang="en-US"/>
        </a:p>
      </dgm:t>
    </dgm:pt>
    <dgm:pt modelId="{3E0C2C6A-25AE-4F0F-950F-A10EAF7429CA}" type="sibTrans" cxnId="{82658D3F-2DE9-49CE-88CE-711E42C9B876}">
      <dgm:prSet/>
      <dgm:spPr/>
      <dgm:t>
        <a:bodyPr/>
        <a:lstStyle/>
        <a:p>
          <a:endParaRPr lang="en-US"/>
        </a:p>
      </dgm:t>
    </dgm:pt>
    <dgm:pt modelId="{ABD1FF1C-87F4-403C-88C9-F13BCA4AD6CE}">
      <dgm:prSet/>
      <dgm:spPr/>
      <dgm:t>
        <a:bodyPr/>
        <a:lstStyle/>
        <a:p>
          <a:pPr>
            <a:lnSpc>
              <a:spcPct val="100000"/>
            </a:lnSpc>
          </a:pPr>
          <a:r>
            <a:rPr lang="en-US" b="1" dirty="0"/>
            <a:t>Goal:</a:t>
          </a:r>
          <a:r>
            <a:rPr lang="en-US" dirty="0"/>
            <a:t> Add RAG to our App.</a:t>
          </a:r>
        </a:p>
      </dgm:t>
    </dgm:pt>
    <dgm:pt modelId="{D2C9B8FA-9161-45D8-BB43-CE0118D598BE}" type="parTrans" cxnId="{9BAA19AD-FD9E-441F-879D-E2D9A3ABB6DB}">
      <dgm:prSet/>
      <dgm:spPr/>
      <dgm:t>
        <a:bodyPr/>
        <a:lstStyle/>
        <a:p>
          <a:endParaRPr lang="en-US"/>
        </a:p>
      </dgm:t>
    </dgm:pt>
    <dgm:pt modelId="{98EAD93B-5CB0-4B56-8A76-C327BC7F8608}" type="sibTrans" cxnId="{9BAA19AD-FD9E-441F-879D-E2D9A3ABB6DB}">
      <dgm:prSet/>
      <dgm:spPr/>
      <dgm:t>
        <a:bodyPr/>
        <a:lstStyle/>
        <a:p>
          <a:endParaRPr lang="en-US"/>
        </a:p>
      </dgm:t>
    </dgm:pt>
    <dgm:pt modelId="{23B5F2E6-D04C-448E-A162-2B2E06E29368}">
      <dgm:prSet/>
      <dgm:spPr/>
      <dgm:t>
        <a:bodyPr/>
        <a:lstStyle/>
        <a:p>
          <a:pPr>
            <a:lnSpc>
              <a:spcPct val="100000"/>
            </a:lnSpc>
          </a:pPr>
          <a:r>
            <a:rPr lang="en-US" b="1" dirty="0"/>
            <a:t>Week 7 [10/24] — TBD</a:t>
          </a:r>
          <a:endParaRPr lang="en-US" dirty="0"/>
        </a:p>
      </dgm:t>
    </dgm:pt>
    <dgm:pt modelId="{52C78E76-C32B-43E8-B4EB-53A4D406A314}" type="parTrans" cxnId="{216D3167-5B05-42DF-A476-19C4A53338DA}">
      <dgm:prSet/>
      <dgm:spPr/>
      <dgm:t>
        <a:bodyPr/>
        <a:lstStyle/>
        <a:p>
          <a:endParaRPr lang="en-US"/>
        </a:p>
      </dgm:t>
    </dgm:pt>
    <dgm:pt modelId="{71E3A5C1-54B5-4622-93E7-2A743A8DCE95}" type="sibTrans" cxnId="{216D3167-5B05-42DF-A476-19C4A53338DA}">
      <dgm:prSet/>
      <dgm:spPr/>
      <dgm:t>
        <a:bodyPr/>
        <a:lstStyle/>
        <a:p>
          <a:endParaRPr lang="en-US"/>
        </a:p>
      </dgm:t>
    </dgm:pt>
    <dgm:pt modelId="{0F610E57-D5E4-4091-B0B0-03004518D50C}">
      <dgm:prSet/>
      <dgm:spPr/>
      <dgm:t>
        <a:bodyPr/>
        <a:lstStyle/>
        <a:p>
          <a:pPr>
            <a:lnSpc>
              <a:spcPct val="100000"/>
            </a:lnSpc>
          </a:pPr>
          <a:r>
            <a:rPr lang="en-US" dirty="0"/>
            <a:t>.</a:t>
          </a:r>
        </a:p>
      </dgm:t>
    </dgm:pt>
    <dgm:pt modelId="{799B351E-44DE-44C8-83C1-AF5681DB9842}" type="parTrans" cxnId="{59815884-6E1F-435C-8453-0EA985FBED65}">
      <dgm:prSet/>
      <dgm:spPr/>
      <dgm:t>
        <a:bodyPr/>
        <a:lstStyle/>
        <a:p>
          <a:endParaRPr lang="en-US"/>
        </a:p>
      </dgm:t>
    </dgm:pt>
    <dgm:pt modelId="{27C4D539-014E-4394-8027-17483045D1B8}" type="sibTrans" cxnId="{59815884-6E1F-435C-8453-0EA985FBED65}">
      <dgm:prSet/>
      <dgm:spPr/>
      <dgm:t>
        <a:bodyPr/>
        <a:lstStyle/>
        <a:p>
          <a:endParaRPr lang="en-US"/>
        </a:p>
      </dgm:t>
    </dgm:pt>
    <dgm:pt modelId="{06C61C68-E065-4E5B-97DB-30B38297613D}">
      <dgm:prSet/>
      <dgm:spPr/>
      <dgm:t>
        <a:bodyPr/>
        <a:lstStyle/>
        <a:p>
          <a:pPr>
            <a:lnSpc>
              <a:spcPct val="100000"/>
            </a:lnSpc>
          </a:pPr>
          <a:r>
            <a:rPr lang="en-US" b="1" dirty="0"/>
            <a:t>Week 8 [10/31] – TBD</a:t>
          </a:r>
          <a:endParaRPr lang="en-US" dirty="0"/>
        </a:p>
      </dgm:t>
    </dgm:pt>
    <dgm:pt modelId="{66289523-1D1E-4212-AB76-4D275BA71E03}" type="parTrans" cxnId="{E994F6E4-7347-4F56-BA8E-D759B48A9B91}">
      <dgm:prSet/>
      <dgm:spPr/>
      <dgm:t>
        <a:bodyPr/>
        <a:lstStyle/>
        <a:p>
          <a:endParaRPr lang="en-US"/>
        </a:p>
      </dgm:t>
    </dgm:pt>
    <dgm:pt modelId="{56EE4C40-CEAC-40E1-9288-5E9135DE2BAB}" type="sibTrans" cxnId="{E994F6E4-7347-4F56-BA8E-D759B48A9B91}">
      <dgm:prSet/>
      <dgm:spPr/>
      <dgm:t>
        <a:bodyPr/>
        <a:lstStyle/>
        <a:p>
          <a:endParaRPr lang="en-US"/>
        </a:p>
      </dgm:t>
    </dgm:pt>
    <dgm:pt modelId="{B8019DFF-FF03-4316-A7EF-0B44A5589ADC}">
      <dgm:prSet/>
      <dgm:spPr/>
      <dgm:t>
        <a:bodyPr/>
        <a:lstStyle/>
        <a:p>
          <a:pPr>
            <a:lnSpc>
              <a:spcPct val="100000"/>
            </a:lnSpc>
          </a:pPr>
          <a:endParaRPr lang="en-US" dirty="0"/>
        </a:p>
      </dgm:t>
    </dgm:pt>
    <dgm:pt modelId="{5F146FB9-1854-4A35-931D-A3C4376FD65A}" type="parTrans" cxnId="{3C45F12F-9B0C-402B-97C5-B8C8F951760E}">
      <dgm:prSet/>
      <dgm:spPr/>
      <dgm:t>
        <a:bodyPr/>
        <a:lstStyle/>
        <a:p>
          <a:endParaRPr lang="en-US"/>
        </a:p>
      </dgm:t>
    </dgm:pt>
    <dgm:pt modelId="{04CF77B0-987C-46BA-B92D-3D8019731191}" type="sibTrans" cxnId="{3C45F12F-9B0C-402B-97C5-B8C8F951760E}">
      <dgm:prSet/>
      <dgm:spPr/>
      <dgm:t>
        <a:bodyPr/>
        <a:lstStyle/>
        <a:p>
          <a:endParaRPr lang="en-US"/>
        </a:p>
      </dgm:t>
    </dgm:pt>
    <dgm:pt modelId="{5ED015F7-F86F-4655-90B1-C9B626E085F5}" type="pres">
      <dgm:prSet presAssocID="{EC7EEE04-9891-4BB8-8EBC-A35E2BEB2213}" presName="root" presStyleCnt="0">
        <dgm:presLayoutVars>
          <dgm:dir/>
          <dgm:resizeHandles val="exact"/>
        </dgm:presLayoutVars>
      </dgm:prSet>
      <dgm:spPr/>
    </dgm:pt>
    <dgm:pt modelId="{1EC280DC-0412-4EF1-9AC2-73A10AB26973}" type="pres">
      <dgm:prSet presAssocID="{5209B1C4-B5FB-4975-9478-0464B881138F}" presName="compNode" presStyleCnt="0"/>
      <dgm:spPr/>
    </dgm:pt>
    <dgm:pt modelId="{580015D8-DA51-4D17-B842-EE7A3E1C7229}" type="pres">
      <dgm:prSet presAssocID="{5209B1C4-B5FB-4975-9478-0464B881138F}" presName="bgRect" presStyleLbl="bgShp" presStyleIdx="0" presStyleCnt="8"/>
      <dgm:spPr/>
    </dgm:pt>
    <dgm:pt modelId="{2595ED23-3B2A-4405-A301-C43771431DA5}" type="pres">
      <dgm:prSet presAssocID="{5209B1C4-B5FB-4975-9478-0464B881138F}"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a:ext>
      </dgm:extLst>
    </dgm:pt>
    <dgm:pt modelId="{15E812C0-239B-4165-8AF3-FAA05F75AF17}" type="pres">
      <dgm:prSet presAssocID="{5209B1C4-B5FB-4975-9478-0464B881138F}" presName="spaceRect" presStyleCnt="0"/>
      <dgm:spPr/>
    </dgm:pt>
    <dgm:pt modelId="{7492327A-86AF-48DE-B18E-48540F3A6F1B}" type="pres">
      <dgm:prSet presAssocID="{5209B1C4-B5FB-4975-9478-0464B881138F}" presName="parTx" presStyleLbl="revTx" presStyleIdx="0" presStyleCnt="16">
        <dgm:presLayoutVars>
          <dgm:chMax val="0"/>
          <dgm:chPref val="0"/>
        </dgm:presLayoutVars>
      </dgm:prSet>
      <dgm:spPr/>
    </dgm:pt>
    <dgm:pt modelId="{56A5DF2B-81A2-4A9F-9F85-8C1C048A3248}" type="pres">
      <dgm:prSet presAssocID="{5209B1C4-B5FB-4975-9478-0464B881138F}" presName="desTx" presStyleLbl="revTx" presStyleIdx="1" presStyleCnt="16">
        <dgm:presLayoutVars/>
      </dgm:prSet>
      <dgm:spPr/>
    </dgm:pt>
    <dgm:pt modelId="{9222D21E-D73F-4952-9A21-54EBD5F5063C}" type="pres">
      <dgm:prSet presAssocID="{AF88BF0E-156C-4748-82D5-C1B9A5EA8A42}" presName="sibTrans" presStyleCnt="0"/>
      <dgm:spPr/>
    </dgm:pt>
    <dgm:pt modelId="{B436F8C7-11A8-4B9D-92C2-2CF8E9603474}" type="pres">
      <dgm:prSet presAssocID="{AA1F9773-B316-49D0-AA66-E6BF5EAEB185}" presName="compNode" presStyleCnt="0"/>
      <dgm:spPr/>
    </dgm:pt>
    <dgm:pt modelId="{C540B246-4636-47AE-95DA-CF7833E3A2C8}" type="pres">
      <dgm:prSet presAssocID="{AA1F9773-B316-49D0-AA66-E6BF5EAEB185}" presName="bgRect" presStyleLbl="bgShp" presStyleIdx="1" presStyleCnt="8"/>
      <dgm:spPr/>
    </dgm:pt>
    <dgm:pt modelId="{D0EFB7EB-0CF5-4927-9BA4-32BDAAA5174A}" type="pres">
      <dgm:prSet presAssocID="{AA1F9773-B316-49D0-AA66-E6BF5EAEB185}"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9C3963E9-5825-4612-A762-0A8C036D07A4}" type="pres">
      <dgm:prSet presAssocID="{AA1F9773-B316-49D0-AA66-E6BF5EAEB185}" presName="spaceRect" presStyleCnt="0"/>
      <dgm:spPr/>
    </dgm:pt>
    <dgm:pt modelId="{B23D7251-6545-4EE8-8A34-5E58018B47BD}" type="pres">
      <dgm:prSet presAssocID="{AA1F9773-B316-49D0-AA66-E6BF5EAEB185}" presName="parTx" presStyleLbl="revTx" presStyleIdx="2" presStyleCnt="16">
        <dgm:presLayoutVars>
          <dgm:chMax val="0"/>
          <dgm:chPref val="0"/>
        </dgm:presLayoutVars>
      </dgm:prSet>
      <dgm:spPr/>
    </dgm:pt>
    <dgm:pt modelId="{5147EB3D-3B3F-4E76-A71D-17DFE6D67EA3}" type="pres">
      <dgm:prSet presAssocID="{AA1F9773-B316-49D0-AA66-E6BF5EAEB185}" presName="desTx" presStyleLbl="revTx" presStyleIdx="3" presStyleCnt="16">
        <dgm:presLayoutVars/>
      </dgm:prSet>
      <dgm:spPr/>
    </dgm:pt>
    <dgm:pt modelId="{DF89B056-9089-492D-B7D2-406A79A3FA35}" type="pres">
      <dgm:prSet presAssocID="{B76A428C-97C5-4D5F-AF39-EF23B61A5C4E}" presName="sibTrans" presStyleCnt="0"/>
      <dgm:spPr/>
    </dgm:pt>
    <dgm:pt modelId="{041BF188-98C1-4951-838E-303F4A51D6C1}" type="pres">
      <dgm:prSet presAssocID="{BF414AC6-E920-4D03-8ED2-F356325132F7}" presName="compNode" presStyleCnt="0"/>
      <dgm:spPr/>
    </dgm:pt>
    <dgm:pt modelId="{11E3AA38-D854-4BE5-B869-FE94E4DD6F56}" type="pres">
      <dgm:prSet presAssocID="{BF414AC6-E920-4D03-8ED2-F356325132F7}" presName="bgRect" presStyleLbl="bgShp" presStyleIdx="2" presStyleCnt="8"/>
      <dgm:spPr/>
    </dgm:pt>
    <dgm:pt modelId="{0634EF46-53B0-4059-B97A-12A1C32D5445}" type="pres">
      <dgm:prSet presAssocID="{BF414AC6-E920-4D03-8ED2-F356325132F7}"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anching Diagram"/>
        </a:ext>
      </dgm:extLst>
    </dgm:pt>
    <dgm:pt modelId="{3CEDEA90-0E35-435D-9273-109D98B49A1C}" type="pres">
      <dgm:prSet presAssocID="{BF414AC6-E920-4D03-8ED2-F356325132F7}" presName="spaceRect" presStyleCnt="0"/>
      <dgm:spPr/>
    </dgm:pt>
    <dgm:pt modelId="{1772CDD9-E7B9-4215-93DF-1241C30B6004}" type="pres">
      <dgm:prSet presAssocID="{BF414AC6-E920-4D03-8ED2-F356325132F7}" presName="parTx" presStyleLbl="revTx" presStyleIdx="4" presStyleCnt="16">
        <dgm:presLayoutVars>
          <dgm:chMax val="0"/>
          <dgm:chPref val="0"/>
        </dgm:presLayoutVars>
      </dgm:prSet>
      <dgm:spPr/>
    </dgm:pt>
    <dgm:pt modelId="{366CF406-38F2-4460-99DD-FCA48D73BF8F}" type="pres">
      <dgm:prSet presAssocID="{BF414AC6-E920-4D03-8ED2-F356325132F7}" presName="desTx" presStyleLbl="revTx" presStyleIdx="5" presStyleCnt="16">
        <dgm:presLayoutVars/>
      </dgm:prSet>
      <dgm:spPr/>
    </dgm:pt>
    <dgm:pt modelId="{1349497D-BD06-4EAC-B7F8-DDDBF01EC78B}" type="pres">
      <dgm:prSet presAssocID="{1E18D452-C1D4-4362-90F4-8F58B1FE4201}" presName="sibTrans" presStyleCnt="0"/>
      <dgm:spPr/>
    </dgm:pt>
    <dgm:pt modelId="{60B5BB70-3609-4C3D-ACAB-1CC62329163F}" type="pres">
      <dgm:prSet presAssocID="{7DA957C1-3ABD-49C7-8041-253CA673F2B4}" presName="compNode" presStyleCnt="0"/>
      <dgm:spPr/>
    </dgm:pt>
    <dgm:pt modelId="{AD2C4549-28FE-4F40-A5EC-F676FBC6DA46}" type="pres">
      <dgm:prSet presAssocID="{7DA957C1-3ABD-49C7-8041-253CA673F2B4}" presName="bgRect" presStyleLbl="bgShp" presStyleIdx="3" presStyleCnt="8" custLinFactNeighborY="-18963"/>
      <dgm:spPr/>
    </dgm:pt>
    <dgm:pt modelId="{231A8928-881D-4656-9EF8-88CD99693BD8}" type="pres">
      <dgm:prSet presAssocID="{7DA957C1-3ABD-49C7-8041-253CA673F2B4}" presName="iconRect" presStyleLbl="node1" presStyleIdx="3" presStyleCnt="8" custLinFactNeighborY="-3684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ilter"/>
        </a:ext>
      </dgm:extLst>
    </dgm:pt>
    <dgm:pt modelId="{83FA9B3F-2486-4D8E-987C-B535943C22F4}" type="pres">
      <dgm:prSet presAssocID="{7DA957C1-3ABD-49C7-8041-253CA673F2B4}" presName="spaceRect" presStyleCnt="0"/>
      <dgm:spPr/>
    </dgm:pt>
    <dgm:pt modelId="{80C6AFE9-4D36-48B2-9E8F-C86E3C3B46B3}" type="pres">
      <dgm:prSet presAssocID="{7DA957C1-3ABD-49C7-8041-253CA673F2B4}" presName="parTx" presStyleLbl="revTx" presStyleIdx="6" presStyleCnt="16" custLinFactNeighborY="-20590">
        <dgm:presLayoutVars>
          <dgm:chMax val="0"/>
          <dgm:chPref val="0"/>
        </dgm:presLayoutVars>
      </dgm:prSet>
      <dgm:spPr/>
    </dgm:pt>
    <dgm:pt modelId="{344C50E4-E91B-4A0B-95F4-9E3993C66B38}" type="pres">
      <dgm:prSet presAssocID="{7DA957C1-3ABD-49C7-8041-253CA673F2B4}" presName="desTx" presStyleLbl="revTx" presStyleIdx="7" presStyleCnt="16" custLinFactNeighborY="-20268">
        <dgm:presLayoutVars/>
      </dgm:prSet>
      <dgm:spPr/>
    </dgm:pt>
    <dgm:pt modelId="{A261061C-5EFC-4A1F-91D2-FAE5044482F6}" type="pres">
      <dgm:prSet presAssocID="{EEA9B053-4F13-4F62-B0F8-D8EDD9B6C6BA}" presName="sibTrans" presStyleCnt="0"/>
      <dgm:spPr/>
    </dgm:pt>
    <dgm:pt modelId="{674989C3-1B1A-4F41-86B6-9C5532B2C296}" type="pres">
      <dgm:prSet presAssocID="{4A06B226-E85A-4D16-A2A3-896B429F5073}" presName="compNode" presStyleCnt="0"/>
      <dgm:spPr/>
    </dgm:pt>
    <dgm:pt modelId="{A5D2838E-B6BC-4146-B65E-1D3025C2425E}" type="pres">
      <dgm:prSet presAssocID="{4A06B226-E85A-4D16-A2A3-896B429F5073}" presName="bgRect" presStyleLbl="bgShp" presStyleIdx="4" presStyleCnt="8" custLinFactNeighborY="15764"/>
      <dgm:spPr/>
    </dgm:pt>
    <dgm:pt modelId="{4BC50C1E-C567-4D59-BEF1-6832D571DB2E}" type="pres">
      <dgm:prSet presAssocID="{4A06B226-E85A-4D16-A2A3-896B429F5073}" presName="iconRect" presStyleLbl="node1" presStyleIdx="4" presStyleCnt="8" custLinFactNeighborY="2865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ircular Flowchart"/>
        </a:ext>
      </dgm:extLst>
    </dgm:pt>
    <dgm:pt modelId="{74655C91-241A-4BEF-97B7-22E7ABC220B6}" type="pres">
      <dgm:prSet presAssocID="{4A06B226-E85A-4D16-A2A3-896B429F5073}" presName="spaceRect" presStyleCnt="0"/>
      <dgm:spPr/>
    </dgm:pt>
    <dgm:pt modelId="{09A17A50-CED7-4A1F-AB34-2539E1F77053}" type="pres">
      <dgm:prSet presAssocID="{4A06B226-E85A-4D16-A2A3-896B429F5073}" presName="parTx" presStyleLbl="revTx" presStyleIdx="8" presStyleCnt="16" custLinFactNeighborY="10295">
        <dgm:presLayoutVars>
          <dgm:chMax val="0"/>
          <dgm:chPref val="0"/>
        </dgm:presLayoutVars>
      </dgm:prSet>
      <dgm:spPr/>
    </dgm:pt>
    <dgm:pt modelId="{05959A50-4307-418B-849E-C5BB8FF94DAE}" type="pres">
      <dgm:prSet presAssocID="{4A06B226-E85A-4D16-A2A3-896B429F5073}" presName="desTx" presStyleLbl="revTx" presStyleIdx="9" presStyleCnt="16" custLinFactNeighborY="13512">
        <dgm:presLayoutVars/>
      </dgm:prSet>
      <dgm:spPr/>
    </dgm:pt>
    <dgm:pt modelId="{E9B076C3-7781-4448-A2E6-7E14AA4A2307}" type="pres">
      <dgm:prSet presAssocID="{EC09A67D-98FA-4B25-A90E-B430609181F4}" presName="sibTrans" presStyleCnt="0"/>
      <dgm:spPr/>
    </dgm:pt>
    <dgm:pt modelId="{CFA5B456-4770-4CAA-BE09-3E47D8323FDC}" type="pres">
      <dgm:prSet presAssocID="{FDF65A26-BD0B-4160-BF38-C1D1D9F34A52}" presName="compNode" presStyleCnt="0"/>
      <dgm:spPr/>
    </dgm:pt>
    <dgm:pt modelId="{DEE68336-6F63-443C-9E0F-F4CB280E77DC}" type="pres">
      <dgm:prSet presAssocID="{FDF65A26-BD0B-4160-BF38-C1D1D9F34A52}" presName="bgRect" presStyleLbl="bgShp" presStyleIdx="5" presStyleCnt="8"/>
      <dgm:spPr/>
    </dgm:pt>
    <dgm:pt modelId="{F0C10ECD-7709-4CA6-AC23-6D9600292C95}" type="pres">
      <dgm:prSet presAssocID="{FDF65A26-BD0B-4160-BF38-C1D1D9F34A52}"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Call center"/>
        </a:ext>
      </dgm:extLst>
    </dgm:pt>
    <dgm:pt modelId="{1252A750-0E0D-432A-994B-E3A18A30B70E}" type="pres">
      <dgm:prSet presAssocID="{FDF65A26-BD0B-4160-BF38-C1D1D9F34A52}" presName="spaceRect" presStyleCnt="0"/>
      <dgm:spPr/>
    </dgm:pt>
    <dgm:pt modelId="{2EEB3E7B-2461-41B2-9E32-62A0D2240574}" type="pres">
      <dgm:prSet presAssocID="{FDF65A26-BD0B-4160-BF38-C1D1D9F34A52}" presName="parTx" presStyleLbl="revTx" presStyleIdx="10" presStyleCnt="16">
        <dgm:presLayoutVars>
          <dgm:chMax val="0"/>
          <dgm:chPref val="0"/>
        </dgm:presLayoutVars>
      </dgm:prSet>
      <dgm:spPr/>
    </dgm:pt>
    <dgm:pt modelId="{57E9F134-BA79-4954-8FB8-EB2C312D4C88}" type="pres">
      <dgm:prSet presAssocID="{FDF65A26-BD0B-4160-BF38-C1D1D9F34A52}" presName="desTx" presStyleLbl="revTx" presStyleIdx="11" presStyleCnt="16">
        <dgm:presLayoutVars/>
      </dgm:prSet>
      <dgm:spPr/>
    </dgm:pt>
    <dgm:pt modelId="{D09D88B3-407F-4D1B-80EC-0CC3B1DCD034}" type="pres">
      <dgm:prSet presAssocID="{3E0C2C6A-25AE-4F0F-950F-A10EAF7429CA}" presName="sibTrans" presStyleCnt="0"/>
      <dgm:spPr/>
    </dgm:pt>
    <dgm:pt modelId="{79A7B9B8-B9D5-4A19-BE7F-D6E1C012FB73}" type="pres">
      <dgm:prSet presAssocID="{23B5F2E6-D04C-448E-A162-2B2E06E29368}" presName="compNode" presStyleCnt="0"/>
      <dgm:spPr/>
    </dgm:pt>
    <dgm:pt modelId="{986E1A5B-6B2C-4152-912D-16DF0C532C67}" type="pres">
      <dgm:prSet presAssocID="{23B5F2E6-D04C-448E-A162-2B2E06E29368}" presName="bgRect" presStyleLbl="bgShp" presStyleIdx="6" presStyleCnt="8"/>
      <dgm:spPr/>
    </dgm:pt>
    <dgm:pt modelId="{0172A0C0-5FF6-426C-9CB4-4B00A4E1310D}" type="pres">
      <dgm:prSet presAssocID="{23B5F2E6-D04C-448E-A162-2B2E06E29368}"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Head with Gears"/>
        </a:ext>
      </dgm:extLst>
    </dgm:pt>
    <dgm:pt modelId="{10D21E71-F1C5-4E73-A742-B4BCFC5E27CD}" type="pres">
      <dgm:prSet presAssocID="{23B5F2E6-D04C-448E-A162-2B2E06E29368}" presName="spaceRect" presStyleCnt="0"/>
      <dgm:spPr/>
    </dgm:pt>
    <dgm:pt modelId="{3FAC94EC-8342-401E-BA20-7264DB26A7C5}" type="pres">
      <dgm:prSet presAssocID="{23B5F2E6-D04C-448E-A162-2B2E06E29368}" presName="parTx" presStyleLbl="revTx" presStyleIdx="12" presStyleCnt="16">
        <dgm:presLayoutVars>
          <dgm:chMax val="0"/>
          <dgm:chPref val="0"/>
        </dgm:presLayoutVars>
      </dgm:prSet>
      <dgm:spPr/>
    </dgm:pt>
    <dgm:pt modelId="{A5148433-50EE-428F-8817-10300F435619}" type="pres">
      <dgm:prSet presAssocID="{23B5F2E6-D04C-448E-A162-2B2E06E29368}" presName="desTx" presStyleLbl="revTx" presStyleIdx="13" presStyleCnt="16">
        <dgm:presLayoutVars/>
      </dgm:prSet>
      <dgm:spPr/>
    </dgm:pt>
    <dgm:pt modelId="{86FCE3EF-BD3F-4860-BE00-04F89A97F5A6}" type="pres">
      <dgm:prSet presAssocID="{71E3A5C1-54B5-4622-93E7-2A743A8DCE95}" presName="sibTrans" presStyleCnt="0"/>
      <dgm:spPr/>
    </dgm:pt>
    <dgm:pt modelId="{89FABCEE-C8D4-4E76-B240-855E2E6A3422}" type="pres">
      <dgm:prSet presAssocID="{06C61C68-E065-4E5B-97DB-30B38297613D}" presName="compNode" presStyleCnt="0"/>
      <dgm:spPr/>
    </dgm:pt>
    <dgm:pt modelId="{EFEF660A-9F45-4835-B608-4F0BD4D8A8D3}" type="pres">
      <dgm:prSet presAssocID="{06C61C68-E065-4E5B-97DB-30B38297613D}" presName="bgRect" presStyleLbl="bgShp" presStyleIdx="7" presStyleCnt="8"/>
      <dgm:spPr/>
    </dgm:pt>
    <dgm:pt modelId="{20B9433B-1AAD-425C-8DB6-F86C30EE633A}" type="pres">
      <dgm:prSet presAssocID="{06C61C68-E065-4E5B-97DB-30B38297613D}"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Diploma Roll"/>
        </a:ext>
      </dgm:extLst>
    </dgm:pt>
    <dgm:pt modelId="{BB6857B6-2A78-4F1D-8A34-B9E0A86012AC}" type="pres">
      <dgm:prSet presAssocID="{06C61C68-E065-4E5B-97DB-30B38297613D}" presName="spaceRect" presStyleCnt="0"/>
      <dgm:spPr/>
    </dgm:pt>
    <dgm:pt modelId="{7A05D428-D09A-47A0-B237-CD71C2649452}" type="pres">
      <dgm:prSet presAssocID="{06C61C68-E065-4E5B-97DB-30B38297613D}" presName="parTx" presStyleLbl="revTx" presStyleIdx="14" presStyleCnt="16">
        <dgm:presLayoutVars>
          <dgm:chMax val="0"/>
          <dgm:chPref val="0"/>
        </dgm:presLayoutVars>
      </dgm:prSet>
      <dgm:spPr/>
    </dgm:pt>
    <dgm:pt modelId="{40248725-C071-4B23-B3D0-194311691C00}" type="pres">
      <dgm:prSet presAssocID="{06C61C68-E065-4E5B-97DB-30B38297613D}" presName="desTx" presStyleLbl="revTx" presStyleIdx="15" presStyleCnt="16">
        <dgm:presLayoutVars/>
      </dgm:prSet>
      <dgm:spPr/>
    </dgm:pt>
  </dgm:ptLst>
  <dgm:cxnLst>
    <dgm:cxn modelId="{1E39C700-9E6E-455C-AADF-1BBD87783DC3}" type="presOf" srcId="{FDF65A26-BD0B-4160-BF38-C1D1D9F34A52}" destId="{2EEB3E7B-2461-41B2-9E32-62A0D2240574}" srcOrd="0" destOrd="0" presId="urn:microsoft.com/office/officeart/2018/2/layout/IconVerticalSolidList"/>
    <dgm:cxn modelId="{BF7FED01-265B-4E79-A3DE-1A1D067A7910}" type="presOf" srcId="{06C61C68-E065-4E5B-97DB-30B38297613D}" destId="{7A05D428-D09A-47A0-B237-CD71C2649452}" srcOrd="0" destOrd="0" presId="urn:microsoft.com/office/officeart/2018/2/layout/IconVerticalSolidList"/>
    <dgm:cxn modelId="{7E081B07-922D-48A3-B850-5CBCEAB2A460}" type="presOf" srcId="{5209B1C4-B5FB-4975-9478-0464B881138F}" destId="{7492327A-86AF-48DE-B18E-48540F3A6F1B}" srcOrd="0" destOrd="0" presId="urn:microsoft.com/office/officeart/2018/2/layout/IconVerticalSolidList"/>
    <dgm:cxn modelId="{597B271B-C05A-4E4D-8382-9C68E8BE10D3}" type="presOf" srcId="{ABD1FF1C-87F4-403C-88C9-F13BCA4AD6CE}" destId="{57E9F134-BA79-4954-8FB8-EB2C312D4C88}" srcOrd="0" destOrd="0" presId="urn:microsoft.com/office/officeart/2018/2/layout/IconVerticalSolidList"/>
    <dgm:cxn modelId="{F8D89D2F-1C71-432D-A35C-5F7016D6E3F3}" type="presOf" srcId="{99F2146D-E5BA-4C21-894C-3E31DAFF6410}" destId="{5147EB3D-3B3F-4E76-A71D-17DFE6D67EA3}" srcOrd="0" destOrd="0" presId="urn:microsoft.com/office/officeart/2018/2/layout/IconVerticalSolidList"/>
    <dgm:cxn modelId="{3C45F12F-9B0C-402B-97C5-B8C8F951760E}" srcId="{06C61C68-E065-4E5B-97DB-30B38297613D}" destId="{B8019DFF-FF03-4316-A7EF-0B44A5589ADC}" srcOrd="0" destOrd="0" parTransId="{5F146FB9-1854-4A35-931D-A3C4376FD65A}" sibTransId="{04CF77B0-987C-46BA-B92D-3D8019731191}"/>
    <dgm:cxn modelId="{73346533-9734-4E32-8B69-6C2CC734A30F}" type="presOf" srcId="{0F610E57-D5E4-4091-B0B0-03004518D50C}" destId="{A5148433-50EE-428F-8817-10300F435619}" srcOrd="0" destOrd="0" presId="urn:microsoft.com/office/officeart/2018/2/layout/IconVerticalSolidList"/>
    <dgm:cxn modelId="{5BA63D39-872B-4C08-ABD1-68AC09708CD0}" type="presOf" srcId="{C9CF57E7-F367-48DF-8393-0BD50A788267}" destId="{05959A50-4307-418B-849E-C5BB8FF94DAE}" srcOrd="0" destOrd="0" presId="urn:microsoft.com/office/officeart/2018/2/layout/IconVerticalSolidList"/>
    <dgm:cxn modelId="{3E236A39-8DDC-49C3-9910-DA96BB7DFEA9}" srcId="{EC7EEE04-9891-4BB8-8EBC-A35E2BEB2213}" destId="{7DA957C1-3ABD-49C7-8041-253CA673F2B4}" srcOrd="3" destOrd="0" parTransId="{96A8A5CC-E573-4A7C-8131-A75F608053F0}" sibTransId="{EEA9B053-4F13-4F62-B0F8-D8EDD9B6C6BA}"/>
    <dgm:cxn modelId="{82658D3F-2DE9-49CE-88CE-711E42C9B876}" srcId="{EC7EEE04-9891-4BB8-8EBC-A35E2BEB2213}" destId="{FDF65A26-BD0B-4160-BF38-C1D1D9F34A52}" srcOrd="5" destOrd="0" parTransId="{D0BA2D7D-0338-4FAA-A370-100C7EA1CFC8}" sibTransId="{3E0C2C6A-25AE-4F0F-950F-A10EAF7429CA}"/>
    <dgm:cxn modelId="{B4075447-6EA9-49A4-B1B6-0D6AF31A9B8E}" srcId="{EC7EEE04-9891-4BB8-8EBC-A35E2BEB2213}" destId="{AA1F9773-B316-49D0-AA66-E6BF5EAEB185}" srcOrd="1" destOrd="0" parTransId="{CAC00716-D068-4BC0-8EC1-53000F0BB969}" sibTransId="{B76A428C-97C5-4D5F-AF39-EF23B61A5C4E}"/>
    <dgm:cxn modelId="{93390149-B5F6-4BEC-B1AF-9F2E59609275}" srcId="{5209B1C4-B5FB-4975-9478-0464B881138F}" destId="{B3384496-382F-4ADA-B0F4-F08DB20ABDA5}" srcOrd="0" destOrd="0" parTransId="{A4993183-8FA7-4741-9926-B23BE9737B23}" sibTransId="{A7473254-66E0-4BBF-A821-EE8FE6EB8B45}"/>
    <dgm:cxn modelId="{EE8B3150-E5AF-40E8-B49D-7313BB873F08}" type="presOf" srcId="{B8019DFF-FF03-4316-A7EF-0B44A5589ADC}" destId="{40248725-C071-4B23-B3D0-194311691C00}" srcOrd="0" destOrd="0" presId="urn:microsoft.com/office/officeart/2018/2/layout/IconVerticalSolidList"/>
    <dgm:cxn modelId="{EDE5C763-7B84-4366-9DDE-0801D994571B}" srcId="{EC7EEE04-9891-4BB8-8EBC-A35E2BEB2213}" destId="{5209B1C4-B5FB-4975-9478-0464B881138F}" srcOrd="0" destOrd="0" parTransId="{57719E56-48FA-41F2-8FA6-3DC0B89D3745}" sibTransId="{AF88BF0E-156C-4748-82D5-C1B9A5EA8A42}"/>
    <dgm:cxn modelId="{216D3167-5B05-42DF-A476-19C4A53338DA}" srcId="{EC7EEE04-9891-4BB8-8EBC-A35E2BEB2213}" destId="{23B5F2E6-D04C-448E-A162-2B2E06E29368}" srcOrd="6" destOrd="0" parTransId="{52C78E76-C32B-43E8-B4EB-53A4D406A314}" sibTransId="{71E3A5C1-54B5-4622-93E7-2A743A8DCE95}"/>
    <dgm:cxn modelId="{1AF8EC67-04FF-4594-A2B9-E8B40D8DCE2F}" srcId="{EC7EEE04-9891-4BB8-8EBC-A35E2BEB2213}" destId="{BF414AC6-E920-4D03-8ED2-F356325132F7}" srcOrd="2" destOrd="0" parTransId="{8B6B101D-8043-45C7-868E-D52ACEC6E12B}" sibTransId="{1E18D452-C1D4-4362-90F4-8F58B1FE4201}"/>
    <dgm:cxn modelId="{0443BF7C-DD66-47C2-A03D-FAEBA3B55B73}" type="presOf" srcId="{BF414AC6-E920-4D03-8ED2-F356325132F7}" destId="{1772CDD9-E7B9-4215-93DF-1241C30B6004}" srcOrd="0" destOrd="0" presId="urn:microsoft.com/office/officeart/2018/2/layout/IconVerticalSolidList"/>
    <dgm:cxn modelId="{59815884-6E1F-435C-8453-0EA985FBED65}" srcId="{23B5F2E6-D04C-448E-A162-2B2E06E29368}" destId="{0F610E57-D5E4-4091-B0B0-03004518D50C}" srcOrd="0" destOrd="0" parTransId="{799B351E-44DE-44C8-83C1-AF5681DB9842}" sibTransId="{27C4D539-014E-4394-8027-17483045D1B8}"/>
    <dgm:cxn modelId="{160B7A85-EC47-4845-95AC-617F670E1039}" srcId="{7DA957C1-3ABD-49C7-8041-253CA673F2B4}" destId="{B1C3BE3F-4F1F-45CE-8C01-453FB54B6FF8}" srcOrd="0" destOrd="0" parTransId="{2CBBFB3B-2708-4DD5-A72D-6261A6440DBC}" sibTransId="{FBD2E629-C3C9-461C-AEE4-0A81DCDA869D}"/>
    <dgm:cxn modelId="{22FA6B86-E980-4619-B722-A19441BCCD27}" srcId="{BF414AC6-E920-4D03-8ED2-F356325132F7}" destId="{744AB362-1C9B-4E35-8D7D-C2945847A96C}" srcOrd="0" destOrd="0" parTransId="{B301DC16-E53F-4A8B-AFA4-29510DE4FBA8}" sibTransId="{CE68F2BD-29BA-48F9-B13C-2EFC283F47E4}"/>
    <dgm:cxn modelId="{26916888-318D-4C4D-94CD-9E674576A49A}" type="presOf" srcId="{4A06B226-E85A-4D16-A2A3-896B429F5073}" destId="{09A17A50-CED7-4A1F-AB34-2539E1F77053}" srcOrd="0" destOrd="0" presId="urn:microsoft.com/office/officeart/2018/2/layout/IconVerticalSolidList"/>
    <dgm:cxn modelId="{2F805DA2-7B5A-4FA7-9EDB-A3C97E95D148}" type="presOf" srcId="{23B5F2E6-D04C-448E-A162-2B2E06E29368}" destId="{3FAC94EC-8342-401E-BA20-7264DB26A7C5}" srcOrd="0" destOrd="0" presId="urn:microsoft.com/office/officeart/2018/2/layout/IconVerticalSolidList"/>
    <dgm:cxn modelId="{9BAA19AD-FD9E-441F-879D-E2D9A3ABB6DB}" srcId="{FDF65A26-BD0B-4160-BF38-C1D1D9F34A52}" destId="{ABD1FF1C-87F4-403C-88C9-F13BCA4AD6CE}" srcOrd="0" destOrd="0" parTransId="{D2C9B8FA-9161-45D8-BB43-CE0118D598BE}" sibTransId="{98EAD93B-5CB0-4B56-8A76-C327BC7F8608}"/>
    <dgm:cxn modelId="{775EF0C0-DFDC-4A6C-A8FA-90FA59C86C2F}" srcId="{4A06B226-E85A-4D16-A2A3-896B429F5073}" destId="{C9CF57E7-F367-48DF-8393-0BD50A788267}" srcOrd="0" destOrd="0" parTransId="{43056500-9F4C-4AD0-8642-E0B61582E02E}" sibTransId="{53C0A5C7-DFB5-42F0-9B5B-9620D16A1929}"/>
    <dgm:cxn modelId="{5BF556C4-C19F-424C-84B9-FDB8CCCE7858}" type="presOf" srcId="{7DA957C1-3ABD-49C7-8041-253CA673F2B4}" destId="{80C6AFE9-4D36-48B2-9E8F-C86E3C3B46B3}" srcOrd="0" destOrd="0" presId="urn:microsoft.com/office/officeart/2018/2/layout/IconVerticalSolidList"/>
    <dgm:cxn modelId="{452E89CB-DCB3-490B-9983-77397A8E6567}" srcId="{EC7EEE04-9891-4BB8-8EBC-A35E2BEB2213}" destId="{4A06B226-E85A-4D16-A2A3-896B429F5073}" srcOrd="4" destOrd="0" parTransId="{4CF7EA90-B83D-41A2-80B6-0935767E56A1}" sibTransId="{EC09A67D-98FA-4B25-A90E-B430609181F4}"/>
    <dgm:cxn modelId="{4A13AAD2-4D6E-42FA-8381-C436C9EF754C}" type="presOf" srcId="{B3384496-382F-4ADA-B0F4-F08DB20ABDA5}" destId="{56A5DF2B-81A2-4A9F-9F85-8C1C048A3248}" srcOrd="0" destOrd="0" presId="urn:microsoft.com/office/officeart/2018/2/layout/IconVerticalSolidList"/>
    <dgm:cxn modelId="{7EA721E0-6C50-4A98-B95A-A6FDF90AF2FB}" srcId="{AA1F9773-B316-49D0-AA66-E6BF5EAEB185}" destId="{99F2146D-E5BA-4C21-894C-3E31DAFF6410}" srcOrd="0" destOrd="0" parTransId="{0DD1F55C-B92C-42A5-AA06-55C6B91524B3}" sibTransId="{C06D7AA7-17F9-4953-9E10-EE76B990DB8C}"/>
    <dgm:cxn modelId="{E994F6E4-7347-4F56-BA8E-D759B48A9B91}" srcId="{EC7EEE04-9891-4BB8-8EBC-A35E2BEB2213}" destId="{06C61C68-E065-4E5B-97DB-30B38297613D}" srcOrd="7" destOrd="0" parTransId="{66289523-1D1E-4212-AB76-4D275BA71E03}" sibTransId="{56EE4C40-CEAC-40E1-9288-5E9135DE2BAB}"/>
    <dgm:cxn modelId="{EC6761EC-5D09-4880-A00A-B91DB61B7850}" type="presOf" srcId="{B1C3BE3F-4F1F-45CE-8C01-453FB54B6FF8}" destId="{344C50E4-E91B-4A0B-95F4-9E3993C66B38}" srcOrd="0" destOrd="0" presId="urn:microsoft.com/office/officeart/2018/2/layout/IconVerticalSolidList"/>
    <dgm:cxn modelId="{BA41F0F0-ADA5-4ABE-B96A-FE2095C9F684}" type="presOf" srcId="{744AB362-1C9B-4E35-8D7D-C2945847A96C}" destId="{366CF406-38F2-4460-99DD-FCA48D73BF8F}" srcOrd="0" destOrd="0" presId="urn:microsoft.com/office/officeart/2018/2/layout/IconVerticalSolidList"/>
    <dgm:cxn modelId="{6BA904F7-8524-4A95-986C-5FAF68F42747}" type="presOf" srcId="{EC7EEE04-9891-4BB8-8EBC-A35E2BEB2213}" destId="{5ED015F7-F86F-4655-90B1-C9B626E085F5}" srcOrd="0" destOrd="0" presId="urn:microsoft.com/office/officeart/2018/2/layout/IconVerticalSolidList"/>
    <dgm:cxn modelId="{BEAD08F9-18C4-4D6C-B47D-2D108AB1950D}" type="presOf" srcId="{AA1F9773-B316-49D0-AA66-E6BF5EAEB185}" destId="{B23D7251-6545-4EE8-8A34-5E58018B47BD}" srcOrd="0" destOrd="0" presId="urn:microsoft.com/office/officeart/2018/2/layout/IconVerticalSolidList"/>
    <dgm:cxn modelId="{43D121C2-03A7-4BE3-BB04-D31DA2623AF5}" type="presParOf" srcId="{5ED015F7-F86F-4655-90B1-C9B626E085F5}" destId="{1EC280DC-0412-4EF1-9AC2-73A10AB26973}" srcOrd="0" destOrd="0" presId="urn:microsoft.com/office/officeart/2018/2/layout/IconVerticalSolidList"/>
    <dgm:cxn modelId="{316654A2-1E24-40E4-BAE5-76F5E1657290}" type="presParOf" srcId="{1EC280DC-0412-4EF1-9AC2-73A10AB26973}" destId="{580015D8-DA51-4D17-B842-EE7A3E1C7229}" srcOrd="0" destOrd="0" presId="urn:microsoft.com/office/officeart/2018/2/layout/IconVerticalSolidList"/>
    <dgm:cxn modelId="{58FCC801-94A5-4D61-B217-82C189EE32AE}" type="presParOf" srcId="{1EC280DC-0412-4EF1-9AC2-73A10AB26973}" destId="{2595ED23-3B2A-4405-A301-C43771431DA5}" srcOrd="1" destOrd="0" presId="urn:microsoft.com/office/officeart/2018/2/layout/IconVerticalSolidList"/>
    <dgm:cxn modelId="{38A692F2-4FEA-493E-B245-F2D75E32BEAE}" type="presParOf" srcId="{1EC280DC-0412-4EF1-9AC2-73A10AB26973}" destId="{15E812C0-239B-4165-8AF3-FAA05F75AF17}" srcOrd="2" destOrd="0" presId="urn:microsoft.com/office/officeart/2018/2/layout/IconVerticalSolidList"/>
    <dgm:cxn modelId="{241AA59A-BE50-4933-A97C-5F51707A1299}" type="presParOf" srcId="{1EC280DC-0412-4EF1-9AC2-73A10AB26973}" destId="{7492327A-86AF-48DE-B18E-48540F3A6F1B}" srcOrd="3" destOrd="0" presId="urn:microsoft.com/office/officeart/2018/2/layout/IconVerticalSolidList"/>
    <dgm:cxn modelId="{FF3DFCE6-554F-4E38-B337-AD399B073995}" type="presParOf" srcId="{1EC280DC-0412-4EF1-9AC2-73A10AB26973}" destId="{56A5DF2B-81A2-4A9F-9F85-8C1C048A3248}" srcOrd="4" destOrd="0" presId="urn:microsoft.com/office/officeart/2018/2/layout/IconVerticalSolidList"/>
    <dgm:cxn modelId="{F80357B9-3904-4C36-A614-A555A1007AD0}" type="presParOf" srcId="{5ED015F7-F86F-4655-90B1-C9B626E085F5}" destId="{9222D21E-D73F-4952-9A21-54EBD5F5063C}" srcOrd="1" destOrd="0" presId="urn:microsoft.com/office/officeart/2018/2/layout/IconVerticalSolidList"/>
    <dgm:cxn modelId="{4A78BD88-ADCE-4479-A12A-A4EE547EC854}" type="presParOf" srcId="{5ED015F7-F86F-4655-90B1-C9B626E085F5}" destId="{B436F8C7-11A8-4B9D-92C2-2CF8E9603474}" srcOrd="2" destOrd="0" presId="urn:microsoft.com/office/officeart/2018/2/layout/IconVerticalSolidList"/>
    <dgm:cxn modelId="{21ADC6BD-14D5-426C-8F3A-80858C9D445F}" type="presParOf" srcId="{B436F8C7-11A8-4B9D-92C2-2CF8E9603474}" destId="{C540B246-4636-47AE-95DA-CF7833E3A2C8}" srcOrd="0" destOrd="0" presId="urn:microsoft.com/office/officeart/2018/2/layout/IconVerticalSolidList"/>
    <dgm:cxn modelId="{54FD1C80-7392-48CA-BF1C-FF7451F15899}" type="presParOf" srcId="{B436F8C7-11A8-4B9D-92C2-2CF8E9603474}" destId="{D0EFB7EB-0CF5-4927-9BA4-32BDAAA5174A}" srcOrd="1" destOrd="0" presId="urn:microsoft.com/office/officeart/2018/2/layout/IconVerticalSolidList"/>
    <dgm:cxn modelId="{50E7EA54-A122-4D80-A064-C2EB917702E6}" type="presParOf" srcId="{B436F8C7-11A8-4B9D-92C2-2CF8E9603474}" destId="{9C3963E9-5825-4612-A762-0A8C036D07A4}" srcOrd="2" destOrd="0" presId="urn:microsoft.com/office/officeart/2018/2/layout/IconVerticalSolidList"/>
    <dgm:cxn modelId="{D2637CC7-42E5-443F-BE74-CCF52AB5A0BC}" type="presParOf" srcId="{B436F8C7-11A8-4B9D-92C2-2CF8E9603474}" destId="{B23D7251-6545-4EE8-8A34-5E58018B47BD}" srcOrd="3" destOrd="0" presId="urn:microsoft.com/office/officeart/2018/2/layout/IconVerticalSolidList"/>
    <dgm:cxn modelId="{23414C11-178C-4992-AD83-B4B54B034566}" type="presParOf" srcId="{B436F8C7-11A8-4B9D-92C2-2CF8E9603474}" destId="{5147EB3D-3B3F-4E76-A71D-17DFE6D67EA3}" srcOrd="4" destOrd="0" presId="urn:microsoft.com/office/officeart/2018/2/layout/IconVerticalSolidList"/>
    <dgm:cxn modelId="{F6A68778-2A03-455F-B52E-C69F4D8F45D4}" type="presParOf" srcId="{5ED015F7-F86F-4655-90B1-C9B626E085F5}" destId="{DF89B056-9089-492D-B7D2-406A79A3FA35}" srcOrd="3" destOrd="0" presId="urn:microsoft.com/office/officeart/2018/2/layout/IconVerticalSolidList"/>
    <dgm:cxn modelId="{86735773-D168-4381-B2DE-230370ADF5BC}" type="presParOf" srcId="{5ED015F7-F86F-4655-90B1-C9B626E085F5}" destId="{041BF188-98C1-4951-838E-303F4A51D6C1}" srcOrd="4" destOrd="0" presId="urn:microsoft.com/office/officeart/2018/2/layout/IconVerticalSolidList"/>
    <dgm:cxn modelId="{EB1C5568-A562-400D-B618-1A3370ECC420}" type="presParOf" srcId="{041BF188-98C1-4951-838E-303F4A51D6C1}" destId="{11E3AA38-D854-4BE5-B869-FE94E4DD6F56}" srcOrd="0" destOrd="0" presId="urn:microsoft.com/office/officeart/2018/2/layout/IconVerticalSolidList"/>
    <dgm:cxn modelId="{45F2E50B-FA53-4E2C-8D0D-3895B2E48A2B}" type="presParOf" srcId="{041BF188-98C1-4951-838E-303F4A51D6C1}" destId="{0634EF46-53B0-4059-B97A-12A1C32D5445}" srcOrd="1" destOrd="0" presId="urn:microsoft.com/office/officeart/2018/2/layout/IconVerticalSolidList"/>
    <dgm:cxn modelId="{1A9A3617-C78F-4295-9E3F-02BDAAA1E3BC}" type="presParOf" srcId="{041BF188-98C1-4951-838E-303F4A51D6C1}" destId="{3CEDEA90-0E35-435D-9273-109D98B49A1C}" srcOrd="2" destOrd="0" presId="urn:microsoft.com/office/officeart/2018/2/layout/IconVerticalSolidList"/>
    <dgm:cxn modelId="{9B0AE026-D686-4CB3-809D-4F1C5F652B2B}" type="presParOf" srcId="{041BF188-98C1-4951-838E-303F4A51D6C1}" destId="{1772CDD9-E7B9-4215-93DF-1241C30B6004}" srcOrd="3" destOrd="0" presId="urn:microsoft.com/office/officeart/2018/2/layout/IconVerticalSolidList"/>
    <dgm:cxn modelId="{6B394885-7E20-4686-B32A-D142119500B6}" type="presParOf" srcId="{041BF188-98C1-4951-838E-303F4A51D6C1}" destId="{366CF406-38F2-4460-99DD-FCA48D73BF8F}" srcOrd="4" destOrd="0" presId="urn:microsoft.com/office/officeart/2018/2/layout/IconVerticalSolidList"/>
    <dgm:cxn modelId="{65EE0115-D448-4F4F-91CF-87F6CCE4F809}" type="presParOf" srcId="{5ED015F7-F86F-4655-90B1-C9B626E085F5}" destId="{1349497D-BD06-4EAC-B7F8-DDDBF01EC78B}" srcOrd="5" destOrd="0" presId="urn:microsoft.com/office/officeart/2018/2/layout/IconVerticalSolidList"/>
    <dgm:cxn modelId="{758FE91D-3148-406E-9798-99D7495ED8AC}" type="presParOf" srcId="{5ED015F7-F86F-4655-90B1-C9B626E085F5}" destId="{60B5BB70-3609-4C3D-ACAB-1CC62329163F}" srcOrd="6" destOrd="0" presId="urn:microsoft.com/office/officeart/2018/2/layout/IconVerticalSolidList"/>
    <dgm:cxn modelId="{65787B80-686F-4A33-8527-B1B7E6BD65E0}" type="presParOf" srcId="{60B5BB70-3609-4C3D-ACAB-1CC62329163F}" destId="{AD2C4549-28FE-4F40-A5EC-F676FBC6DA46}" srcOrd="0" destOrd="0" presId="urn:microsoft.com/office/officeart/2018/2/layout/IconVerticalSolidList"/>
    <dgm:cxn modelId="{DC0A76C8-1E08-49AE-A270-79E990F490C7}" type="presParOf" srcId="{60B5BB70-3609-4C3D-ACAB-1CC62329163F}" destId="{231A8928-881D-4656-9EF8-88CD99693BD8}" srcOrd="1" destOrd="0" presId="urn:microsoft.com/office/officeart/2018/2/layout/IconVerticalSolidList"/>
    <dgm:cxn modelId="{B2BDA549-05F3-40BF-88AB-8C8215031AE0}" type="presParOf" srcId="{60B5BB70-3609-4C3D-ACAB-1CC62329163F}" destId="{83FA9B3F-2486-4D8E-987C-B535943C22F4}" srcOrd="2" destOrd="0" presId="urn:microsoft.com/office/officeart/2018/2/layout/IconVerticalSolidList"/>
    <dgm:cxn modelId="{B0EA185C-7E30-4D7D-BE30-8832D44BDDC7}" type="presParOf" srcId="{60B5BB70-3609-4C3D-ACAB-1CC62329163F}" destId="{80C6AFE9-4D36-48B2-9E8F-C86E3C3B46B3}" srcOrd="3" destOrd="0" presId="urn:microsoft.com/office/officeart/2018/2/layout/IconVerticalSolidList"/>
    <dgm:cxn modelId="{014A4D2D-5F89-490D-970E-3EA3E6E356C3}" type="presParOf" srcId="{60B5BB70-3609-4C3D-ACAB-1CC62329163F}" destId="{344C50E4-E91B-4A0B-95F4-9E3993C66B38}" srcOrd="4" destOrd="0" presId="urn:microsoft.com/office/officeart/2018/2/layout/IconVerticalSolidList"/>
    <dgm:cxn modelId="{E47B982A-2C61-4A3A-895F-C52690EE55AC}" type="presParOf" srcId="{5ED015F7-F86F-4655-90B1-C9B626E085F5}" destId="{A261061C-5EFC-4A1F-91D2-FAE5044482F6}" srcOrd="7" destOrd="0" presId="urn:microsoft.com/office/officeart/2018/2/layout/IconVerticalSolidList"/>
    <dgm:cxn modelId="{45D783D3-9D5F-4195-A863-5D724546EFF8}" type="presParOf" srcId="{5ED015F7-F86F-4655-90B1-C9B626E085F5}" destId="{674989C3-1B1A-4F41-86B6-9C5532B2C296}" srcOrd="8" destOrd="0" presId="urn:microsoft.com/office/officeart/2018/2/layout/IconVerticalSolidList"/>
    <dgm:cxn modelId="{47A244FF-0E6B-4828-BED2-78BDB5AE2B17}" type="presParOf" srcId="{674989C3-1B1A-4F41-86B6-9C5532B2C296}" destId="{A5D2838E-B6BC-4146-B65E-1D3025C2425E}" srcOrd="0" destOrd="0" presId="urn:microsoft.com/office/officeart/2018/2/layout/IconVerticalSolidList"/>
    <dgm:cxn modelId="{A5C80607-DE6B-416D-84D1-4271807A0C84}" type="presParOf" srcId="{674989C3-1B1A-4F41-86B6-9C5532B2C296}" destId="{4BC50C1E-C567-4D59-BEF1-6832D571DB2E}" srcOrd="1" destOrd="0" presId="urn:microsoft.com/office/officeart/2018/2/layout/IconVerticalSolidList"/>
    <dgm:cxn modelId="{4FD4A0A3-61FD-436C-98BF-1C420ED9C6E6}" type="presParOf" srcId="{674989C3-1B1A-4F41-86B6-9C5532B2C296}" destId="{74655C91-241A-4BEF-97B7-22E7ABC220B6}" srcOrd="2" destOrd="0" presId="urn:microsoft.com/office/officeart/2018/2/layout/IconVerticalSolidList"/>
    <dgm:cxn modelId="{8D19E6A3-D158-4BDC-84C4-FDD4A2A2A69B}" type="presParOf" srcId="{674989C3-1B1A-4F41-86B6-9C5532B2C296}" destId="{09A17A50-CED7-4A1F-AB34-2539E1F77053}" srcOrd="3" destOrd="0" presId="urn:microsoft.com/office/officeart/2018/2/layout/IconVerticalSolidList"/>
    <dgm:cxn modelId="{332E5B8D-9D9C-4F7B-8757-8543D3F264BB}" type="presParOf" srcId="{674989C3-1B1A-4F41-86B6-9C5532B2C296}" destId="{05959A50-4307-418B-849E-C5BB8FF94DAE}" srcOrd="4" destOrd="0" presId="urn:microsoft.com/office/officeart/2018/2/layout/IconVerticalSolidList"/>
    <dgm:cxn modelId="{2040B897-8E67-44BD-A2C0-F66F4BE303AA}" type="presParOf" srcId="{5ED015F7-F86F-4655-90B1-C9B626E085F5}" destId="{E9B076C3-7781-4448-A2E6-7E14AA4A2307}" srcOrd="9" destOrd="0" presId="urn:microsoft.com/office/officeart/2018/2/layout/IconVerticalSolidList"/>
    <dgm:cxn modelId="{6BE515C4-8835-4EBF-BC8F-C655848CAA38}" type="presParOf" srcId="{5ED015F7-F86F-4655-90B1-C9B626E085F5}" destId="{CFA5B456-4770-4CAA-BE09-3E47D8323FDC}" srcOrd="10" destOrd="0" presId="urn:microsoft.com/office/officeart/2018/2/layout/IconVerticalSolidList"/>
    <dgm:cxn modelId="{3A1B6175-9960-4ECD-BFE6-CA5AEDD03679}" type="presParOf" srcId="{CFA5B456-4770-4CAA-BE09-3E47D8323FDC}" destId="{DEE68336-6F63-443C-9E0F-F4CB280E77DC}" srcOrd="0" destOrd="0" presId="urn:microsoft.com/office/officeart/2018/2/layout/IconVerticalSolidList"/>
    <dgm:cxn modelId="{B8E5602B-8CA2-48EC-966C-431578D4BF85}" type="presParOf" srcId="{CFA5B456-4770-4CAA-BE09-3E47D8323FDC}" destId="{F0C10ECD-7709-4CA6-AC23-6D9600292C95}" srcOrd="1" destOrd="0" presId="urn:microsoft.com/office/officeart/2018/2/layout/IconVerticalSolidList"/>
    <dgm:cxn modelId="{64D4F0E9-AA0E-485C-B0C0-9EDFB2B38893}" type="presParOf" srcId="{CFA5B456-4770-4CAA-BE09-3E47D8323FDC}" destId="{1252A750-0E0D-432A-994B-E3A18A30B70E}" srcOrd="2" destOrd="0" presId="urn:microsoft.com/office/officeart/2018/2/layout/IconVerticalSolidList"/>
    <dgm:cxn modelId="{E771C7B9-8BB7-43D3-AAC3-43DE4480A325}" type="presParOf" srcId="{CFA5B456-4770-4CAA-BE09-3E47D8323FDC}" destId="{2EEB3E7B-2461-41B2-9E32-62A0D2240574}" srcOrd="3" destOrd="0" presId="urn:microsoft.com/office/officeart/2018/2/layout/IconVerticalSolidList"/>
    <dgm:cxn modelId="{FCC6C9EC-600A-4585-B32E-4D828CF308CA}" type="presParOf" srcId="{CFA5B456-4770-4CAA-BE09-3E47D8323FDC}" destId="{57E9F134-BA79-4954-8FB8-EB2C312D4C88}" srcOrd="4" destOrd="0" presId="urn:microsoft.com/office/officeart/2018/2/layout/IconVerticalSolidList"/>
    <dgm:cxn modelId="{B13730EF-764B-4B69-9F43-ABBFFFB24602}" type="presParOf" srcId="{5ED015F7-F86F-4655-90B1-C9B626E085F5}" destId="{D09D88B3-407F-4D1B-80EC-0CC3B1DCD034}" srcOrd="11" destOrd="0" presId="urn:microsoft.com/office/officeart/2018/2/layout/IconVerticalSolidList"/>
    <dgm:cxn modelId="{097D976E-A49E-4C72-AD41-C116A4812DDD}" type="presParOf" srcId="{5ED015F7-F86F-4655-90B1-C9B626E085F5}" destId="{79A7B9B8-B9D5-4A19-BE7F-D6E1C012FB73}" srcOrd="12" destOrd="0" presId="urn:microsoft.com/office/officeart/2018/2/layout/IconVerticalSolidList"/>
    <dgm:cxn modelId="{CB407581-7765-4DDC-9D71-E3272AEFC38A}" type="presParOf" srcId="{79A7B9B8-B9D5-4A19-BE7F-D6E1C012FB73}" destId="{986E1A5B-6B2C-4152-912D-16DF0C532C67}" srcOrd="0" destOrd="0" presId="urn:microsoft.com/office/officeart/2018/2/layout/IconVerticalSolidList"/>
    <dgm:cxn modelId="{3445103D-1219-4131-9595-6BE4C4D2C2FA}" type="presParOf" srcId="{79A7B9B8-B9D5-4A19-BE7F-D6E1C012FB73}" destId="{0172A0C0-5FF6-426C-9CB4-4B00A4E1310D}" srcOrd="1" destOrd="0" presId="urn:microsoft.com/office/officeart/2018/2/layout/IconVerticalSolidList"/>
    <dgm:cxn modelId="{64EC6A3F-9446-4F16-8557-A068AFCEBDAB}" type="presParOf" srcId="{79A7B9B8-B9D5-4A19-BE7F-D6E1C012FB73}" destId="{10D21E71-F1C5-4E73-A742-B4BCFC5E27CD}" srcOrd="2" destOrd="0" presId="urn:microsoft.com/office/officeart/2018/2/layout/IconVerticalSolidList"/>
    <dgm:cxn modelId="{F4AC4458-74D9-4A07-BA5B-5CDE73924577}" type="presParOf" srcId="{79A7B9B8-B9D5-4A19-BE7F-D6E1C012FB73}" destId="{3FAC94EC-8342-401E-BA20-7264DB26A7C5}" srcOrd="3" destOrd="0" presId="urn:microsoft.com/office/officeart/2018/2/layout/IconVerticalSolidList"/>
    <dgm:cxn modelId="{6B893850-5B4C-4ABB-8700-C6FD7357C94A}" type="presParOf" srcId="{79A7B9B8-B9D5-4A19-BE7F-D6E1C012FB73}" destId="{A5148433-50EE-428F-8817-10300F435619}" srcOrd="4" destOrd="0" presId="urn:microsoft.com/office/officeart/2018/2/layout/IconVerticalSolidList"/>
    <dgm:cxn modelId="{17513399-6B53-4A16-BDB0-64F0C6955AD4}" type="presParOf" srcId="{5ED015F7-F86F-4655-90B1-C9B626E085F5}" destId="{86FCE3EF-BD3F-4860-BE00-04F89A97F5A6}" srcOrd="13" destOrd="0" presId="urn:microsoft.com/office/officeart/2018/2/layout/IconVerticalSolidList"/>
    <dgm:cxn modelId="{3A6F88F9-8A89-4BD2-9824-13ED7A84A31D}" type="presParOf" srcId="{5ED015F7-F86F-4655-90B1-C9B626E085F5}" destId="{89FABCEE-C8D4-4E76-B240-855E2E6A3422}" srcOrd="14" destOrd="0" presId="urn:microsoft.com/office/officeart/2018/2/layout/IconVerticalSolidList"/>
    <dgm:cxn modelId="{363CCE9D-CDDE-4AA2-9CCB-51C4C4822BEC}" type="presParOf" srcId="{89FABCEE-C8D4-4E76-B240-855E2E6A3422}" destId="{EFEF660A-9F45-4835-B608-4F0BD4D8A8D3}" srcOrd="0" destOrd="0" presId="urn:microsoft.com/office/officeart/2018/2/layout/IconVerticalSolidList"/>
    <dgm:cxn modelId="{20FEA66F-5645-459B-843E-64A61BFE1A57}" type="presParOf" srcId="{89FABCEE-C8D4-4E76-B240-855E2E6A3422}" destId="{20B9433B-1AAD-425C-8DB6-F86C30EE633A}" srcOrd="1" destOrd="0" presId="urn:microsoft.com/office/officeart/2018/2/layout/IconVerticalSolidList"/>
    <dgm:cxn modelId="{7B2A7AB1-BCB7-4BD4-B358-63B1818C14A9}" type="presParOf" srcId="{89FABCEE-C8D4-4E76-B240-855E2E6A3422}" destId="{BB6857B6-2A78-4F1D-8A34-B9E0A86012AC}" srcOrd="2" destOrd="0" presId="urn:microsoft.com/office/officeart/2018/2/layout/IconVerticalSolidList"/>
    <dgm:cxn modelId="{2F145F6B-8DF1-4AD5-AFA1-04CC72D23BF4}" type="presParOf" srcId="{89FABCEE-C8D4-4E76-B240-855E2E6A3422}" destId="{7A05D428-D09A-47A0-B237-CD71C2649452}" srcOrd="3" destOrd="0" presId="urn:microsoft.com/office/officeart/2018/2/layout/IconVerticalSolidList"/>
    <dgm:cxn modelId="{3026FCB6-1984-4EA2-823C-56CD1FBDA4AA}" type="presParOf" srcId="{89FABCEE-C8D4-4E76-B240-855E2E6A3422}" destId="{40248725-C071-4B23-B3D0-194311691C00}"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6BA96E-DB61-4154-8DB0-1A7A72D76B2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0DC0231-91AB-414C-A287-229A1A85DBB2}">
      <dgm:prSet/>
      <dgm:spPr/>
      <dgm:t>
        <a:bodyPr/>
        <a:lstStyle/>
        <a:p>
          <a:pPr>
            <a:lnSpc>
              <a:spcPct val="100000"/>
            </a:lnSpc>
          </a:pPr>
          <a:r>
            <a:rPr lang="en-US" dirty="0"/>
            <a:t>We batched all of our LLM calls into one.</a:t>
          </a:r>
        </a:p>
      </dgm:t>
    </dgm:pt>
    <dgm:pt modelId="{2A2BC324-A7CA-4262-AD92-BD676DE0C389}" type="parTrans" cxnId="{BBD22EA7-488E-4BFF-B47F-A3B0DBA27275}">
      <dgm:prSet/>
      <dgm:spPr/>
      <dgm:t>
        <a:bodyPr/>
        <a:lstStyle/>
        <a:p>
          <a:endParaRPr lang="en-US"/>
        </a:p>
      </dgm:t>
    </dgm:pt>
    <dgm:pt modelId="{AF24CA06-151F-4237-AF38-A47F91153926}" type="sibTrans" cxnId="{BBD22EA7-488E-4BFF-B47F-A3B0DBA27275}">
      <dgm:prSet/>
      <dgm:spPr/>
      <dgm:t>
        <a:bodyPr/>
        <a:lstStyle/>
        <a:p>
          <a:endParaRPr lang="en-US"/>
        </a:p>
      </dgm:t>
    </dgm:pt>
    <dgm:pt modelId="{14843A9B-4C56-4B7B-A67C-12B62719B090}">
      <dgm:prSet/>
      <dgm:spPr/>
      <dgm:t>
        <a:bodyPr/>
        <a:lstStyle/>
        <a:p>
          <a:pPr>
            <a:lnSpc>
              <a:spcPct val="100000"/>
            </a:lnSpc>
          </a:pPr>
          <a:r>
            <a:rPr lang="en-US" dirty="0"/>
            <a:t>We learned about structured output; returning JSON rather than text.</a:t>
          </a:r>
        </a:p>
      </dgm:t>
    </dgm:pt>
    <dgm:pt modelId="{78474A99-5134-429D-A3FC-2B93A23BFB3F}" type="parTrans" cxnId="{7016D549-63C1-48D0-92D7-5A73773B4155}">
      <dgm:prSet/>
      <dgm:spPr/>
      <dgm:t>
        <a:bodyPr/>
        <a:lstStyle/>
        <a:p>
          <a:endParaRPr lang="en-US"/>
        </a:p>
      </dgm:t>
    </dgm:pt>
    <dgm:pt modelId="{B1D86DDF-F283-43A5-B922-FD6A24637243}" type="sibTrans" cxnId="{7016D549-63C1-48D0-92D7-5A73773B4155}">
      <dgm:prSet/>
      <dgm:spPr/>
      <dgm:t>
        <a:bodyPr/>
        <a:lstStyle/>
        <a:p>
          <a:endParaRPr lang="en-US"/>
        </a:p>
      </dgm:t>
    </dgm:pt>
    <dgm:pt modelId="{D0E128ED-B2B0-427F-8A7C-A7AF32D4C269}">
      <dgm:prSet/>
      <dgm:spPr/>
      <dgm:t>
        <a:bodyPr/>
        <a:lstStyle/>
        <a:p>
          <a:pPr>
            <a:lnSpc>
              <a:spcPct val="100000"/>
            </a:lnSpc>
          </a:pPr>
          <a:r>
            <a:rPr lang="en-US" dirty="0"/>
            <a:t>In homework we expanded to iterating over multiple tickets, returning type, category, etc. and even an “answer”</a:t>
          </a:r>
        </a:p>
      </dgm:t>
    </dgm:pt>
    <dgm:pt modelId="{5582B188-F61A-42BC-AE4D-40EB5112DFC4}" type="parTrans" cxnId="{8B934D80-0A0D-415B-B3F0-84756991A727}">
      <dgm:prSet/>
      <dgm:spPr/>
      <dgm:t>
        <a:bodyPr/>
        <a:lstStyle/>
        <a:p>
          <a:endParaRPr lang="en-US"/>
        </a:p>
      </dgm:t>
    </dgm:pt>
    <dgm:pt modelId="{64786E54-4920-4A92-867B-3539C6BA4471}" type="sibTrans" cxnId="{8B934D80-0A0D-415B-B3F0-84756991A727}">
      <dgm:prSet/>
      <dgm:spPr/>
      <dgm:t>
        <a:bodyPr/>
        <a:lstStyle/>
        <a:p>
          <a:endParaRPr lang="en-US"/>
        </a:p>
      </dgm:t>
    </dgm:pt>
    <dgm:pt modelId="{4F014272-6606-4A17-94CE-673BA9336149}" type="pres">
      <dgm:prSet presAssocID="{2F6BA96E-DB61-4154-8DB0-1A7A72D76B2B}" presName="root" presStyleCnt="0">
        <dgm:presLayoutVars>
          <dgm:dir/>
          <dgm:resizeHandles val="exact"/>
        </dgm:presLayoutVars>
      </dgm:prSet>
      <dgm:spPr/>
    </dgm:pt>
    <dgm:pt modelId="{FBB34EAC-E1B0-4935-8D82-7B2DE8E7BF74}" type="pres">
      <dgm:prSet presAssocID="{C0DC0231-91AB-414C-A287-229A1A85DBB2}" presName="compNode" presStyleCnt="0"/>
      <dgm:spPr/>
    </dgm:pt>
    <dgm:pt modelId="{3E9B2836-9062-452A-BBA5-4EE213302C58}" type="pres">
      <dgm:prSet presAssocID="{C0DC0231-91AB-414C-A287-229A1A85DBB2}" presName="bgRect" presStyleLbl="bgShp" presStyleIdx="0" presStyleCnt="3"/>
      <dgm:spPr/>
    </dgm:pt>
    <dgm:pt modelId="{11B7F262-3288-492C-9590-CAF0F9F0CD6E}" type="pres">
      <dgm:prSet presAssocID="{C0DC0231-91AB-414C-A287-229A1A85DBB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nsfer"/>
        </a:ext>
      </dgm:extLst>
    </dgm:pt>
    <dgm:pt modelId="{B21CD590-E583-488D-A15E-8EB78D41BC08}" type="pres">
      <dgm:prSet presAssocID="{C0DC0231-91AB-414C-A287-229A1A85DBB2}" presName="spaceRect" presStyleCnt="0"/>
      <dgm:spPr/>
    </dgm:pt>
    <dgm:pt modelId="{02F3CEF6-388C-49A0-A429-FC787B6170A4}" type="pres">
      <dgm:prSet presAssocID="{C0DC0231-91AB-414C-A287-229A1A85DBB2}" presName="parTx" presStyleLbl="revTx" presStyleIdx="0" presStyleCnt="3">
        <dgm:presLayoutVars>
          <dgm:chMax val="0"/>
          <dgm:chPref val="0"/>
        </dgm:presLayoutVars>
      </dgm:prSet>
      <dgm:spPr/>
    </dgm:pt>
    <dgm:pt modelId="{13F9C374-6D34-4493-8837-5AB4AEDE558A}" type="pres">
      <dgm:prSet presAssocID="{AF24CA06-151F-4237-AF38-A47F91153926}" presName="sibTrans" presStyleCnt="0"/>
      <dgm:spPr/>
    </dgm:pt>
    <dgm:pt modelId="{4A3C4645-7115-4F1E-B950-0C1442F29D62}" type="pres">
      <dgm:prSet presAssocID="{14843A9B-4C56-4B7B-A67C-12B62719B090}" presName="compNode" presStyleCnt="0"/>
      <dgm:spPr/>
    </dgm:pt>
    <dgm:pt modelId="{5FFF1A53-3D07-43C1-8F63-BFC9C7FE378C}" type="pres">
      <dgm:prSet presAssocID="{14843A9B-4C56-4B7B-A67C-12B62719B090}" presName="bgRect" presStyleLbl="bgShp" presStyleIdx="1" presStyleCnt="3"/>
      <dgm:spPr/>
    </dgm:pt>
    <dgm:pt modelId="{FCF1982D-A86E-40AF-8562-EE4C8C5E685D}" type="pres">
      <dgm:prSet presAssocID="{14843A9B-4C56-4B7B-A67C-12B62719B09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325D1C1A-7007-4860-94B9-4E6FBD64769E}" type="pres">
      <dgm:prSet presAssocID="{14843A9B-4C56-4B7B-A67C-12B62719B090}" presName="spaceRect" presStyleCnt="0"/>
      <dgm:spPr/>
    </dgm:pt>
    <dgm:pt modelId="{BE179488-7A10-4365-8D34-D2A21219315F}" type="pres">
      <dgm:prSet presAssocID="{14843A9B-4C56-4B7B-A67C-12B62719B090}" presName="parTx" presStyleLbl="revTx" presStyleIdx="1" presStyleCnt="3">
        <dgm:presLayoutVars>
          <dgm:chMax val="0"/>
          <dgm:chPref val="0"/>
        </dgm:presLayoutVars>
      </dgm:prSet>
      <dgm:spPr/>
    </dgm:pt>
    <dgm:pt modelId="{17F5E329-1C4F-4918-8278-764B0D3E47B8}" type="pres">
      <dgm:prSet presAssocID="{B1D86DDF-F283-43A5-B922-FD6A24637243}" presName="sibTrans" presStyleCnt="0"/>
      <dgm:spPr/>
    </dgm:pt>
    <dgm:pt modelId="{31E22EB7-9254-7845-8254-AAADD63C4A8B}" type="pres">
      <dgm:prSet presAssocID="{D0E128ED-B2B0-427F-8A7C-A7AF32D4C269}" presName="compNode" presStyleCnt="0"/>
      <dgm:spPr/>
    </dgm:pt>
    <dgm:pt modelId="{327F05E4-A0D3-4243-BF67-03ADFB7663C3}" type="pres">
      <dgm:prSet presAssocID="{D0E128ED-B2B0-427F-8A7C-A7AF32D4C269}" presName="bgRect" presStyleLbl="bgShp" presStyleIdx="2" presStyleCnt="3"/>
      <dgm:spPr/>
    </dgm:pt>
    <dgm:pt modelId="{489AB679-3FFA-BC44-854F-C1556BEC52F1}" type="pres">
      <dgm:prSet presAssocID="{D0E128ED-B2B0-427F-8A7C-A7AF32D4C269}" presName="iconRect" presStyleLbl="node1" presStyleIdx="2" presStyleCnt="3"/>
      <dgm:spPr/>
    </dgm:pt>
    <dgm:pt modelId="{2A42C9D0-1571-7C41-BA82-2A6767261F45}" type="pres">
      <dgm:prSet presAssocID="{D0E128ED-B2B0-427F-8A7C-A7AF32D4C269}" presName="spaceRect" presStyleCnt="0"/>
      <dgm:spPr/>
    </dgm:pt>
    <dgm:pt modelId="{F342D56F-F058-EA48-89E1-0883083B51EA}" type="pres">
      <dgm:prSet presAssocID="{D0E128ED-B2B0-427F-8A7C-A7AF32D4C269}" presName="parTx" presStyleLbl="revTx" presStyleIdx="2" presStyleCnt="3">
        <dgm:presLayoutVars>
          <dgm:chMax val="0"/>
          <dgm:chPref val="0"/>
        </dgm:presLayoutVars>
      </dgm:prSet>
      <dgm:spPr/>
    </dgm:pt>
  </dgm:ptLst>
  <dgm:cxnLst>
    <dgm:cxn modelId="{D6DFEB14-3C07-B64B-89CC-B3EF978E59B1}" type="presOf" srcId="{C0DC0231-91AB-414C-A287-229A1A85DBB2}" destId="{02F3CEF6-388C-49A0-A429-FC787B6170A4}" srcOrd="0" destOrd="0" presId="urn:microsoft.com/office/officeart/2018/2/layout/IconVerticalSolidList"/>
    <dgm:cxn modelId="{7016D549-63C1-48D0-92D7-5A73773B4155}" srcId="{2F6BA96E-DB61-4154-8DB0-1A7A72D76B2B}" destId="{14843A9B-4C56-4B7B-A67C-12B62719B090}" srcOrd="1" destOrd="0" parTransId="{78474A99-5134-429D-A3FC-2B93A23BFB3F}" sibTransId="{B1D86DDF-F283-43A5-B922-FD6A24637243}"/>
    <dgm:cxn modelId="{D9FA7577-C852-2E45-A0C7-0B5CD524F7D8}" type="presOf" srcId="{14843A9B-4C56-4B7B-A67C-12B62719B090}" destId="{BE179488-7A10-4365-8D34-D2A21219315F}" srcOrd="0" destOrd="0" presId="urn:microsoft.com/office/officeart/2018/2/layout/IconVerticalSolidList"/>
    <dgm:cxn modelId="{5555A878-977F-9540-92A2-7F3B9465B99F}" type="presOf" srcId="{D0E128ED-B2B0-427F-8A7C-A7AF32D4C269}" destId="{F342D56F-F058-EA48-89E1-0883083B51EA}" srcOrd="0" destOrd="0" presId="urn:microsoft.com/office/officeart/2018/2/layout/IconVerticalSolidList"/>
    <dgm:cxn modelId="{8B934D80-0A0D-415B-B3F0-84756991A727}" srcId="{2F6BA96E-DB61-4154-8DB0-1A7A72D76B2B}" destId="{D0E128ED-B2B0-427F-8A7C-A7AF32D4C269}" srcOrd="2" destOrd="0" parTransId="{5582B188-F61A-42BC-AE4D-40EB5112DFC4}" sibTransId="{64786E54-4920-4A92-867B-3539C6BA4471}"/>
    <dgm:cxn modelId="{D07A7684-7A10-AC4E-8A03-2E320BEF20C5}" type="presOf" srcId="{2F6BA96E-DB61-4154-8DB0-1A7A72D76B2B}" destId="{4F014272-6606-4A17-94CE-673BA9336149}" srcOrd="0" destOrd="0" presId="urn:microsoft.com/office/officeart/2018/2/layout/IconVerticalSolidList"/>
    <dgm:cxn modelId="{BBD22EA7-488E-4BFF-B47F-A3B0DBA27275}" srcId="{2F6BA96E-DB61-4154-8DB0-1A7A72D76B2B}" destId="{C0DC0231-91AB-414C-A287-229A1A85DBB2}" srcOrd="0" destOrd="0" parTransId="{2A2BC324-A7CA-4262-AD92-BD676DE0C389}" sibTransId="{AF24CA06-151F-4237-AF38-A47F91153926}"/>
    <dgm:cxn modelId="{8E428251-FEF0-064C-9D41-83219F72DA18}" type="presParOf" srcId="{4F014272-6606-4A17-94CE-673BA9336149}" destId="{FBB34EAC-E1B0-4935-8D82-7B2DE8E7BF74}" srcOrd="0" destOrd="0" presId="urn:microsoft.com/office/officeart/2018/2/layout/IconVerticalSolidList"/>
    <dgm:cxn modelId="{6574033E-6838-0C4B-B89C-C23636BD6537}" type="presParOf" srcId="{FBB34EAC-E1B0-4935-8D82-7B2DE8E7BF74}" destId="{3E9B2836-9062-452A-BBA5-4EE213302C58}" srcOrd="0" destOrd="0" presId="urn:microsoft.com/office/officeart/2018/2/layout/IconVerticalSolidList"/>
    <dgm:cxn modelId="{7E1334A8-1BBA-0F4F-A526-613FC2E9535A}" type="presParOf" srcId="{FBB34EAC-E1B0-4935-8D82-7B2DE8E7BF74}" destId="{11B7F262-3288-492C-9590-CAF0F9F0CD6E}" srcOrd="1" destOrd="0" presId="urn:microsoft.com/office/officeart/2018/2/layout/IconVerticalSolidList"/>
    <dgm:cxn modelId="{86729E2E-19FF-714D-A751-9A6A0E72762F}" type="presParOf" srcId="{FBB34EAC-E1B0-4935-8D82-7B2DE8E7BF74}" destId="{B21CD590-E583-488D-A15E-8EB78D41BC08}" srcOrd="2" destOrd="0" presId="urn:microsoft.com/office/officeart/2018/2/layout/IconVerticalSolidList"/>
    <dgm:cxn modelId="{69F42305-3C3B-C840-BEEE-CF2CC7929764}" type="presParOf" srcId="{FBB34EAC-E1B0-4935-8D82-7B2DE8E7BF74}" destId="{02F3CEF6-388C-49A0-A429-FC787B6170A4}" srcOrd="3" destOrd="0" presId="urn:microsoft.com/office/officeart/2018/2/layout/IconVerticalSolidList"/>
    <dgm:cxn modelId="{B8DB19A8-3EF9-4142-B726-D373D28BD0E3}" type="presParOf" srcId="{4F014272-6606-4A17-94CE-673BA9336149}" destId="{13F9C374-6D34-4493-8837-5AB4AEDE558A}" srcOrd="1" destOrd="0" presId="urn:microsoft.com/office/officeart/2018/2/layout/IconVerticalSolidList"/>
    <dgm:cxn modelId="{6C610962-EC24-084D-AFA3-A885F0CC17CF}" type="presParOf" srcId="{4F014272-6606-4A17-94CE-673BA9336149}" destId="{4A3C4645-7115-4F1E-B950-0C1442F29D62}" srcOrd="2" destOrd="0" presId="urn:microsoft.com/office/officeart/2018/2/layout/IconVerticalSolidList"/>
    <dgm:cxn modelId="{776F5DA5-372E-7B41-96AD-D73D1B10F697}" type="presParOf" srcId="{4A3C4645-7115-4F1E-B950-0C1442F29D62}" destId="{5FFF1A53-3D07-43C1-8F63-BFC9C7FE378C}" srcOrd="0" destOrd="0" presId="urn:microsoft.com/office/officeart/2018/2/layout/IconVerticalSolidList"/>
    <dgm:cxn modelId="{A8D40D4A-3F28-7A49-ACFC-9EE468A248D2}" type="presParOf" srcId="{4A3C4645-7115-4F1E-B950-0C1442F29D62}" destId="{FCF1982D-A86E-40AF-8562-EE4C8C5E685D}" srcOrd="1" destOrd="0" presId="urn:microsoft.com/office/officeart/2018/2/layout/IconVerticalSolidList"/>
    <dgm:cxn modelId="{BFBB091A-B4FD-C042-A3E4-20312E635108}" type="presParOf" srcId="{4A3C4645-7115-4F1E-B950-0C1442F29D62}" destId="{325D1C1A-7007-4860-94B9-4E6FBD64769E}" srcOrd="2" destOrd="0" presId="urn:microsoft.com/office/officeart/2018/2/layout/IconVerticalSolidList"/>
    <dgm:cxn modelId="{3739E6B8-015D-CE4D-806A-6BD2541F25F5}" type="presParOf" srcId="{4A3C4645-7115-4F1E-B950-0C1442F29D62}" destId="{BE179488-7A10-4365-8D34-D2A21219315F}" srcOrd="3" destOrd="0" presId="urn:microsoft.com/office/officeart/2018/2/layout/IconVerticalSolidList"/>
    <dgm:cxn modelId="{33FF764F-8940-F94C-83CE-DF24F9CA6583}" type="presParOf" srcId="{4F014272-6606-4A17-94CE-673BA9336149}" destId="{17F5E329-1C4F-4918-8278-764B0D3E47B8}" srcOrd="3" destOrd="0" presId="urn:microsoft.com/office/officeart/2018/2/layout/IconVerticalSolidList"/>
    <dgm:cxn modelId="{FBD7841C-7285-874D-B376-7E3A2A78D9A7}" type="presParOf" srcId="{4F014272-6606-4A17-94CE-673BA9336149}" destId="{31E22EB7-9254-7845-8254-AAADD63C4A8B}" srcOrd="4" destOrd="0" presId="urn:microsoft.com/office/officeart/2018/2/layout/IconVerticalSolidList"/>
    <dgm:cxn modelId="{325176CF-DC19-A34B-B41D-A0CB6A651D45}" type="presParOf" srcId="{31E22EB7-9254-7845-8254-AAADD63C4A8B}" destId="{327F05E4-A0D3-4243-BF67-03ADFB7663C3}" srcOrd="0" destOrd="0" presId="urn:microsoft.com/office/officeart/2018/2/layout/IconVerticalSolidList"/>
    <dgm:cxn modelId="{AE08F84F-73A9-B742-AF31-1E57DFE23F4D}" type="presParOf" srcId="{31E22EB7-9254-7845-8254-AAADD63C4A8B}" destId="{489AB679-3FFA-BC44-854F-C1556BEC52F1}" srcOrd="1" destOrd="0" presId="urn:microsoft.com/office/officeart/2018/2/layout/IconVerticalSolidList"/>
    <dgm:cxn modelId="{C51C63C5-2B13-6242-8A2E-D21D3DE7E64F}" type="presParOf" srcId="{31E22EB7-9254-7845-8254-AAADD63C4A8B}" destId="{2A42C9D0-1571-7C41-BA82-2A6767261F45}" srcOrd="2" destOrd="0" presId="urn:microsoft.com/office/officeart/2018/2/layout/IconVerticalSolidList"/>
    <dgm:cxn modelId="{E202DC19-DAC3-AB4C-BA53-B58566C28942}" type="presParOf" srcId="{31E22EB7-9254-7845-8254-AAADD63C4A8B}" destId="{F342D56F-F058-EA48-89E1-0883083B51E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980235-B9B4-4EA0-942B-E3F4D4BFD652}"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65AB3141-D762-4473-A4DC-046BE85EC351}">
      <dgm:prSet/>
      <dgm:spPr/>
      <dgm:t>
        <a:bodyPr/>
        <a:lstStyle/>
        <a:p>
          <a:pPr>
            <a:lnSpc>
              <a:spcPct val="100000"/>
            </a:lnSpc>
          </a:pPr>
          <a:r>
            <a:rPr lang="en-US"/>
            <a:t>We want to automatically respond to a ticket with relevant, helpful information.</a:t>
          </a:r>
        </a:p>
      </dgm:t>
    </dgm:pt>
    <dgm:pt modelId="{323214E7-9389-4AC7-AB99-E2C86E9CE490}" type="parTrans" cxnId="{FB477079-DBF7-4514-89ED-918FBB0C037A}">
      <dgm:prSet/>
      <dgm:spPr/>
      <dgm:t>
        <a:bodyPr/>
        <a:lstStyle/>
        <a:p>
          <a:endParaRPr lang="en-US"/>
        </a:p>
      </dgm:t>
    </dgm:pt>
    <dgm:pt modelId="{DF20C9E1-0E7C-4805-91E6-8F3F70960140}" type="sibTrans" cxnId="{FB477079-DBF7-4514-89ED-918FBB0C037A}">
      <dgm:prSet/>
      <dgm:spPr/>
      <dgm:t>
        <a:bodyPr/>
        <a:lstStyle/>
        <a:p>
          <a:endParaRPr lang="en-US"/>
        </a:p>
      </dgm:t>
    </dgm:pt>
    <dgm:pt modelId="{E82F3835-E0BB-447F-B0D4-EE2151D73721}">
      <dgm:prSet/>
      <dgm:spPr/>
      <dgm:t>
        <a:bodyPr/>
        <a:lstStyle/>
        <a:p>
          <a:pPr>
            <a:lnSpc>
              <a:spcPct val="100000"/>
            </a:lnSpc>
          </a:pPr>
          <a:r>
            <a:rPr lang="en-US"/>
            <a:t>The LLMs we use have a lot of general knowledge, but may NOT have specialized or obscure knowledge (“Who are the Coneheads?”)</a:t>
          </a:r>
        </a:p>
      </dgm:t>
    </dgm:pt>
    <dgm:pt modelId="{292D0532-6829-47FE-B6A3-B0C744DA24F6}" type="parTrans" cxnId="{F82B1C79-775F-4DB1-B508-E0395ACA5CD3}">
      <dgm:prSet/>
      <dgm:spPr/>
      <dgm:t>
        <a:bodyPr/>
        <a:lstStyle/>
        <a:p>
          <a:endParaRPr lang="en-US"/>
        </a:p>
      </dgm:t>
    </dgm:pt>
    <dgm:pt modelId="{6F4BB712-B98D-4486-B04D-B0A362068867}" type="sibTrans" cxnId="{F82B1C79-775F-4DB1-B508-E0395ACA5CD3}">
      <dgm:prSet/>
      <dgm:spPr/>
      <dgm:t>
        <a:bodyPr/>
        <a:lstStyle/>
        <a:p>
          <a:endParaRPr lang="en-US"/>
        </a:p>
      </dgm:t>
    </dgm:pt>
    <dgm:pt modelId="{DE0AD520-D330-4540-BFE4-E9DAD8999043}">
      <dgm:prSet/>
      <dgm:spPr/>
      <dgm:t>
        <a:bodyPr/>
        <a:lstStyle/>
        <a:p>
          <a:pPr>
            <a:lnSpc>
              <a:spcPct val="100000"/>
            </a:lnSpc>
          </a:pPr>
          <a:r>
            <a:rPr lang="en-US"/>
            <a:t>There are several different ways to get new, specialized knowledge into an LLM: </a:t>
          </a:r>
        </a:p>
      </dgm:t>
    </dgm:pt>
    <dgm:pt modelId="{255A4010-49B1-4113-9D0B-741FFDD5E8C8}" type="parTrans" cxnId="{52A2D84F-6AFF-403A-AB42-413DA05BDE54}">
      <dgm:prSet/>
      <dgm:spPr/>
      <dgm:t>
        <a:bodyPr/>
        <a:lstStyle/>
        <a:p>
          <a:endParaRPr lang="en-US"/>
        </a:p>
      </dgm:t>
    </dgm:pt>
    <dgm:pt modelId="{D03DC53B-50D7-4B1D-BC99-60B15608FB38}" type="sibTrans" cxnId="{52A2D84F-6AFF-403A-AB42-413DA05BDE54}">
      <dgm:prSet/>
      <dgm:spPr/>
      <dgm:t>
        <a:bodyPr/>
        <a:lstStyle/>
        <a:p>
          <a:endParaRPr lang="en-US"/>
        </a:p>
      </dgm:t>
    </dgm:pt>
    <dgm:pt modelId="{D1490026-41A5-419F-A958-0684F6C59173}">
      <dgm:prSet/>
      <dgm:spPr/>
      <dgm:t>
        <a:bodyPr/>
        <a:lstStyle/>
        <a:p>
          <a:pPr>
            <a:lnSpc>
              <a:spcPct val="100000"/>
            </a:lnSpc>
          </a:pPr>
          <a:r>
            <a:rPr lang="en-US" dirty="0"/>
            <a:t>Training</a:t>
          </a:r>
        </a:p>
      </dgm:t>
    </dgm:pt>
    <dgm:pt modelId="{B139069E-B21B-4EA0-99D2-43280ABDC8AC}" type="parTrans" cxnId="{93B06D69-364B-4BF4-AA17-D03D5A2C502C}">
      <dgm:prSet/>
      <dgm:spPr/>
      <dgm:t>
        <a:bodyPr/>
        <a:lstStyle/>
        <a:p>
          <a:endParaRPr lang="en-US"/>
        </a:p>
      </dgm:t>
    </dgm:pt>
    <dgm:pt modelId="{ABD238A8-4B69-4DB0-95BF-E3DA2F52CEF7}" type="sibTrans" cxnId="{93B06D69-364B-4BF4-AA17-D03D5A2C502C}">
      <dgm:prSet/>
      <dgm:spPr/>
      <dgm:t>
        <a:bodyPr/>
        <a:lstStyle/>
        <a:p>
          <a:endParaRPr lang="en-US"/>
        </a:p>
      </dgm:t>
    </dgm:pt>
    <dgm:pt modelId="{20A567D8-2EBE-4A9C-99DB-D70AB51D4DDA}">
      <dgm:prSet/>
      <dgm:spPr/>
      <dgm:t>
        <a:bodyPr/>
        <a:lstStyle/>
        <a:p>
          <a:pPr>
            <a:lnSpc>
              <a:spcPct val="100000"/>
            </a:lnSpc>
          </a:pPr>
          <a:r>
            <a:rPr lang="en-US" dirty="0"/>
            <a:t>Fine-Tuning</a:t>
          </a:r>
        </a:p>
      </dgm:t>
    </dgm:pt>
    <dgm:pt modelId="{343826E8-0E85-494C-A471-C433DF72CF4C}" type="sibTrans" cxnId="{5004908C-08DB-4AE9-8465-9BC38B887A17}">
      <dgm:prSet/>
      <dgm:spPr/>
      <dgm:t>
        <a:bodyPr/>
        <a:lstStyle/>
        <a:p>
          <a:endParaRPr lang="en-US"/>
        </a:p>
      </dgm:t>
    </dgm:pt>
    <dgm:pt modelId="{ACF63F87-0346-4400-889A-5772B24114F4}" type="parTrans" cxnId="{5004908C-08DB-4AE9-8465-9BC38B887A17}">
      <dgm:prSet/>
      <dgm:spPr/>
      <dgm:t>
        <a:bodyPr/>
        <a:lstStyle/>
        <a:p>
          <a:endParaRPr lang="en-US"/>
        </a:p>
      </dgm:t>
    </dgm:pt>
    <dgm:pt modelId="{6EE81F7B-E1E2-40E5-AE45-129C5D44348E}">
      <dgm:prSet/>
      <dgm:spPr/>
      <dgm:t>
        <a:bodyPr/>
        <a:lstStyle/>
        <a:p>
          <a:pPr>
            <a:lnSpc>
              <a:spcPct val="100000"/>
            </a:lnSpc>
          </a:pPr>
          <a:r>
            <a:rPr lang="en-US" dirty="0"/>
            <a:t>RAG</a:t>
          </a:r>
        </a:p>
      </dgm:t>
    </dgm:pt>
    <dgm:pt modelId="{18EBD740-598F-434C-BCDF-E1EA6AD6BC84}" type="sibTrans" cxnId="{5E7DA846-013F-472F-81A4-1F099522A900}">
      <dgm:prSet/>
      <dgm:spPr/>
      <dgm:t>
        <a:bodyPr/>
        <a:lstStyle/>
        <a:p>
          <a:endParaRPr lang="en-US"/>
        </a:p>
      </dgm:t>
    </dgm:pt>
    <dgm:pt modelId="{0813C335-F753-454B-B71D-F59BC4CB2779}" type="parTrans" cxnId="{5E7DA846-013F-472F-81A4-1F099522A900}">
      <dgm:prSet/>
      <dgm:spPr/>
      <dgm:t>
        <a:bodyPr/>
        <a:lstStyle/>
        <a:p>
          <a:endParaRPr lang="en-US"/>
        </a:p>
      </dgm:t>
    </dgm:pt>
    <dgm:pt modelId="{AC791DB1-5DCF-B243-9B9C-7B3471300FDC}" type="pres">
      <dgm:prSet presAssocID="{18980235-B9B4-4EA0-942B-E3F4D4BFD652}" presName="diagram" presStyleCnt="0">
        <dgm:presLayoutVars>
          <dgm:dir/>
          <dgm:resizeHandles val="exact"/>
        </dgm:presLayoutVars>
      </dgm:prSet>
      <dgm:spPr/>
    </dgm:pt>
    <dgm:pt modelId="{3507464E-A4F9-5541-91FF-E38042C4597F}" type="pres">
      <dgm:prSet presAssocID="{65AB3141-D762-4473-A4DC-046BE85EC351}" presName="node" presStyleLbl="node1" presStyleIdx="0" presStyleCnt="3">
        <dgm:presLayoutVars>
          <dgm:bulletEnabled val="1"/>
        </dgm:presLayoutVars>
      </dgm:prSet>
      <dgm:spPr/>
    </dgm:pt>
    <dgm:pt modelId="{B8FFEDB4-4D64-DB47-91EF-286C2F05C358}" type="pres">
      <dgm:prSet presAssocID="{DF20C9E1-0E7C-4805-91E6-8F3F70960140}" presName="sibTrans" presStyleCnt="0"/>
      <dgm:spPr/>
    </dgm:pt>
    <dgm:pt modelId="{8E61E3B3-DC77-C041-A38B-83A1EE8A6E9A}" type="pres">
      <dgm:prSet presAssocID="{E82F3835-E0BB-447F-B0D4-EE2151D73721}" presName="node" presStyleLbl="node1" presStyleIdx="1" presStyleCnt="3">
        <dgm:presLayoutVars>
          <dgm:bulletEnabled val="1"/>
        </dgm:presLayoutVars>
      </dgm:prSet>
      <dgm:spPr/>
    </dgm:pt>
    <dgm:pt modelId="{D17EB2EC-665F-2E40-9514-E04A728494D7}" type="pres">
      <dgm:prSet presAssocID="{6F4BB712-B98D-4486-B04D-B0A362068867}" presName="sibTrans" presStyleCnt="0"/>
      <dgm:spPr/>
    </dgm:pt>
    <dgm:pt modelId="{72BB4BA6-4EE8-1D46-A7B1-53A4C16C8FBB}" type="pres">
      <dgm:prSet presAssocID="{DE0AD520-D330-4540-BFE4-E9DAD8999043}" presName="node" presStyleLbl="node1" presStyleIdx="2" presStyleCnt="3">
        <dgm:presLayoutVars>
          <dgm:bulletEnabled val="1"/>
        </dgm:presLayoutVars>
      </dgm:prSet>
      <dgm:spPr/>
    </dgm:pt>
  </dgm:ptLst>
  <dgm:cxnLst>
    <dgm:cxn modelId="{2EBE1322-D935-C948-8F34-F7F6D3EADC42}" type="presOf" srcId="{65AB3141-D762-4473-A4DC-046BE85EC351}" destId="{3507464E-A4F9-5541-91FF-E38042C4597F}" srcOrd="0" destOrd="0" presId="urn:microsoft.com/office/officeart/2005/8/layout/default"/>
    <dgm:cxn modelId="{5E7DA846-013F-472F-81A4-1F099522A900}" srcId="{DE0AD520-D330-4540-BFE4-E9DAD8999043}" destId="{6EE81F7B-E1E2-40E5-AE45-129C5D44348E}" srcOrd="2" destOrd="0" parTransId="{0813C335-F753-454B-B71D-F59BC4CB2779}" sibTransId="{18EBD740-598F-434C-BCDF-E1EA6AD6BC84}"/>
    <dgm:cxn modelId="{6E11344D-5C53-D34B-9CD3-8B2E7459BB82}" type="presOf" srcId="{18980235-B9B4-4EA0-942B-E3F4D4BFD652}" destId="{AC791DB1-5DCF-B243-9B9C-7B3471300FDC}" srcOrd="0" destOrd="0" presId="urn:microsoft.com/office/officeart/2005/8/layout/default"/>
    <dgm:cxn modelId="{52A2D84F-6AFF-403A-AB42-413DA05BDE54}" srcId="{18980235-B9B4-4EA0-942B-E3F4D4BFD652}" destId="{DE0AD520-D330-4540-BFE4-E9DAD8999043}" srcOrd="2" destOrd="0" parTransId="{255A4010-49B1-4113-9D0B-741FFDD5E8C8}" sibTransId="{D03DC53B-50D7-4B1D-BC99-60B15608FB38}"/>
    <dgm:cxn modelId="{93B06D69-364B-4BF4-AA17-D03D5A2C502C}" srcId="{DE0AD520-D330-4540-BFE4-E9DAD8999043}" destId="{D1490026-41A5-419F-A958-0684F6C59173}" srcOrd="0" destOrd="0" parTransId="{B139069E-B21B-4EA0-99D2-43280ABDC8AC}" sibTransId="{ABD238A8-4B69-4DB0-95BF-E3DA2F52CEF7}"/>
    <dgm:cxn modelId="{F82B1C79-775F-4DB1-B508-E0395ACA5CD3}" srcId="{18980235-B9B4-4EA0-942B-E3F4D4BFD652}" destId="{E82F3835-E0BB-447F-B0D4-EE2151D73721}" srcOrd="1" destOrd="0" parTransId="{292D0532-6829-47FE-B6A3-B0C744DA24F6}" sibTransId="{6F4BB712-B98D-4486-B04D-B0A362068867}"/>
    <dgm:cxn modelId="{FB477079-DBF7-4514-89ED-918FBB0C037A}" srcId="{18980235-B9B4-4EA0-942B-E3F4D4BFD652}" destId="{65AB3141-D762-4473-A4DC-046BE85EC351}" srcOrd="0" destOrd="0" parTransId="{323214E7-9389-4AC7-AB99-E2C86E9CE490}" sibTransId="{DF20C9E1-0E7C-4805-91E6-8F3F70960140}"/>
    <dgm:cxn modelId="{70CB8880-E733-7740-808E-08B8E69196F3}" type="presOf" srcId="{6EE81F7B-E1E2-40E5-AE45-129C5D44348E}" destId="{72BB4BA6-4EE8-1D46-A7B1-53A4C16C8FBB}" srcOrd="0" destOrd="3" presId="urn:microsoft.com/office/officeart/2005/8/layout/default"/>
    <dgm:cxn modelId="{5004908C-08DB-4AE9-8465-9BC38B887A17}" srcId="{DE0AD520-D330-4540-BFE4-E9DAD8999043}" destId="{20A567D8-2EBE-4A9C-99DB-D70AB51D4DDA}" srcOrd="1" destOrd="0" parTransId="{ACF63F87-0346-4400-889A-5772B24114F4}" sibTransId="{343826E8-0E85-494C-A471-C433DF72CF4C}"/>
    <dgm:cxn modelId="{84531C8F-27DE-584D-A285-8093D0C1D3E9}" type="presOf" srcId="{20A567D8-2EBE-4A9C-99DB-D70AB51D4DDA}" destId="{72BB4BA6-4EE8-1D46-A7B1-53A4C16C8FBB}" srcOrd="0" destOrd="2" presId="urn:microsoft.com/office/officeart/2005/8/layout/default"/>
    <dgm:cxn modelId="{B90A6E8F-016D-484C-83F7-11E4110A4E0C}" type="presOf" srcId="{E82F3835-E0BB-447F-B0D4-EE2151D73721}" destId="{8E61E3B3-DC77-C041-A38B-83A1EE8A6E9A}" srcOrd="0" destOrd="0" presId="urn:microsoft.com/office/officeart/2005/8/layout/default"/>
    <dgm:cxn modelId="{DDC3D390-2F5B-0348-9BC5-184494792E5D}" type="presOf" srcId="{DE0AD520-D330-4540-BFE4-E9DAD8999043}" destId="{72BB4BA6-4EE8-1D46-A7B1-53A4C16C8FBB}" srcOrd="0" destOrd="0" presId="urn:microsoft.com/office/officeart/2005/8/layout/default"/>
    <dgm:cxn modelId="{D78520EE-E21E-2042-947A-B378BFC293FE}" type="presOf" srcId="{D1490026-41A5-419F-A958-0684F6C59173}" destId="{72BB4BA6-4EE8-1D46-A7B1-53A4C16C8FBB}" srcOrd="0" destOrd="1" presId="urn:microsoft.com/office/officeart/2005/8/layout/default"/>
    <dgm:cxn modelId="{753B0817-E685-3D4B-BE2A-D31EC9CB94D5}" type="presParOf" srcId="{AC791DB1-5DCF-B243-9B9C-7B3471300FDC}" destId="{3507464E-A4F9-5541-91FF-E38042C4597F}" srcOrd="0" destOrd="0" presId="urn:microsoft.com/office/officeart/2005/8/layout/default"/>
    <dgm:cxn modelId="{207A7BDC-CB8D-F744-9DB3-FF264DA23A14}" type="presParOf" srcId="{AC791DB1-5DCF-B243-9B9C-7B3471300FDC}" destId="{B8FFEDB4-4D64-DB47-91EF-286C2F05C358}" srcOrd="1" destOrd="0" presId="urn:microsoft.com/office/officeart/2005/8/layout/default"/>
    <dgm:cxn modelId="{6780FB4C-B8CF-0B45-84CF-C899C1C8AD93}" type="presParOf" srcId="{AC791DB1-5DCF-B243-9B9C-7B3471300FDC}" destId="{8E61E3B3-DC77-C041-A38B-83A1EE8A6E9A}" srcOrd="2" destOrd="0" presId="urn:microsoft.com/office/officeart/2005/8/layout/default"/>
    <dgm:cxn modelId="{666B4865-E55C-4742-B259-1496DFA6F949}" type="presParOf" srcId="{AC791DB1-5DCF-B243-9B9C-7B3471300FDC}" destId="{D17EB2EC-665F-2E40-9514-E04A728494D7}" srcOrd="3" destOrd="0" presId="urn:microsoft.com/office/officeart/2005/8/layout/default"/>
    <dgm:cxn modelId="{25390C68-C47C-9D45-A53B-FB6F8C934301}" type="presParOf" srcId="{AC791DB1-5DCF-B243-9B9C-7B3471300FDC}" destId="{72BB4BA6-4EE8-1D46-A7B1-53A4C16C8FBB}"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015D8-DA51-4D17-B842-EE7A3E1C7229}">
      <dsp:nvSpPr>
        <dsp:cNvPr id="0" name=""/>
        <dsp:cNvSpPr/>
      </dsp:nvSpPr>
      <dsp:spPr>
        <a:xfrm>
          <a:off x="0" y="608"/>
          <a:ext cx="8229600" cy="5109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95ED23-3B2A-4405-A301-C43771431DA5}">
      <dsp:nvSpPr>
        <dsp:cNvPr id="0" name=""/>
        <dsp:cNvSpPr/>
      </dsp:nvSpPr>
      <dsp:spPr>
        <a:xfrm>
          <a:off x="154568" y="115576"/>
          <a:ext cx="281032" cy="2810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92327A-86AF-48DE-B18E-48540F3A6F1B}">
      <dsp:nvSpPr>
        <dsp:cNvPr id="0" name=""/>
        <dsp:cNvSpPr/>
      </dsp:nvSpPr>
      <dsp:spPr>
        <a:xfrm>
          <a:off x="590168" y="608"/>
          <a:ext cx="3703320" cy="510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78" tIns="54078" rIns="54078" bIns="54078" numCol="1" spcCol="1270" anchor="ctr" anchorCtr="0">
          <a:noAutofit/>
        </a:bodyPr>
        <a:lstStyle/>
        <a:p>
          <a:pPr marL="0" lvl="0" indent="0" algn="l" defTabSz="622300">
            <a:lnSpc>
              <a:spcPct val="100000"/>
            </a:lnSpc>
            <a:spcBef>
              <a:spcPct val="0"/>
            </a:spcBef>
            <a:spcAft>
              <a:spcPct val="35000"/>
            </a:spcAft>
            <a:buNone/>
          </a:pPr>
          <a:r>
            <a:rPr lang="en-US" sz="1400" b="1" kern="1200" dirty="0"/>
            <a:t>✅ Week 1 [9/5] — Intro + Environment Setup</a:t>
          </a:r>
          <a:endParaRPr lang="en-US" sz="1400" kern="1200" dirty="0"/>
        </a:p>
      </dsp:txBody>
      <dsp:txXfrm>
        <a:off x="590168" y="608"/>
        <a:ext cx="3703320" cy="510968"/>
      </dsp:txXfrm>
    </dsp:sp>
    <dsp:sp modelId="{56A5DF2B-81A2-4A9F-9F85-8C1C048A3248}">
      <dsp:nvSpPr>
        <dsp:cNvPr id="0" name=""/>
        <dsp:cNvSpPr/>
      </dsp:nvSpPr>
      <dsp:spPr>
        <a:xfrm>
          <a:off x="4293488" y="608"/>
          <a:ext cx="3936111" cy="510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78" tIns="54078" rIns="54078" bIns="54078" numCol="1" spcCol="1270" anchor="ctr" anchorCtr="0">
          <a:noAutofit/>
        </a:bodyPr>
        <a:lstStyle/>
        <a:p>
          <a:pPr marL="0" lvl="0" indent="0" algn="l" defTabSz="488950">
            <a:lnSpc>
              <a:spcPct val="100000"/>
            </a:lnSpc>
            <a:spcBef>
              <a:spcPct val="0"/>
            </a:spcBef>
            <a:spcAft>
              <a:spcPct val="35000"/>
            </a:spcAft>
            <a:buNone/>
          </a:pPr>
          <a:r>
            <a:rPr lang="en-US" sz="1100" b="1" kern="1200" dirty="0"/>
            <a:t>Goal:</a:t>
          </a:r>
          <a:r>
            <a:rPr lang="en-US" sz="1100" kern="1200" dirty="0"/>
            <a:t> Get everyone’s dev environment ready and understand the landscape.</a:t>
          </a:r>
        </a:p>
      </dsp:txBody>
      <dsp:txXfrm>
        <a:off x="4293488" y="608"/>
        <a:ext cx="3936111" cy="510968"/>
      </dsp:txXfrm>
    </dsp:sp>
    <dsp:sp modelId="{C540B246-4636-47AE-95DA-CF7833E3A2C8}">
      <dsp:nvSpPr>
        <dsp:cNvPr id="0" name=""/>
        <dsp:cNvSpPr/>
      </dsp:nvSpPr>
      <dsp:spPr>
        <a:xfrm>
          <a:off x="0" y="639319"/>
          <a:ext cx="8229600" cy="5109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EFB7EB-0CF5-4927-9BA4-32BDAAA5174A}">
      <dsp:nvSpPr>
        <dsp:cNvPr id="0" name=""/>
        <dsp:cNvSpPr/>
      </dsp:nvSpPr>
      <dsp:spPr>
        <a:xfrm>
          <a:off x="154568" y="754287"/>
          <a:ext cx="281032" cy="2810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3D7251-6545-4EE8-8A34-5E58018B47BD}">
      <dsp:nvSpPr>
        <dsp:cNvPr id="0" name=""/>
        <dsp:cNvSpPr/>
      </dsp:nvSpPr>
      <dsp:spPr>
        <a:xfrm>
          <a:off x="590168" y="639319"/>
          <a:ext cx="3703320" cy="510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78" tIns="54078" rIns="54078" bIns="54078" numCol="1" spcCol="1270" anchor="ctr" anchorCtr="0">
          <a:noAutofit/>
        </a:bodyPr>
        <a:lstStyle/>
        <a:p>
          <a:pPr marL="0" lvl="0" indent="0" algn="l" defTabSz="622300">
            <a:lnSpc>
              <a:spcPct val="100000"/>
            </a:lnSpc>
            <a:spcBef>
              <a:spcPct val="0"/>
            </a:spcBef>
            <a:spcAft>
              <a:spcPct val="35000"/>
            </a:spcAft>
            <a:buNone/>
          </a:pPr>
          <a:r>
            <a:rPr lang="en-US" sz="1400" b="1" kern="1200" dirty="0"/>
            <a:t>✅ Week 2 [9/12] — Querying LLMs from Python</a:t>
          </a:r>
          <a:endParaRPr lang="en-US" sz="1400" kern="1200" dirty="0"/>
        </a:p>
      </dsp:txBody>
      <dsp:txXfrm>
        <a:off x="590168" y="639319"/>
        <a:ext cx="3703320" cy="510968"/>
      </dsp:txXfrm>
    </dsp:sp>
    <dsp:sp modelId="{5147EB3D-3B3F-4E76-A71D-17DFE6D67EA3}">
      <dsp:nvSpPr>
        <dsp:cNvPr id="0" name=""/>
        <dsp:cNvSpPr/>
      </dsp:nvSpPr>
      <dsp:spPr>
        <a:xfrm>
          <a:off x="4293488" y="639319"/>
          <a:ext cx="3936111" cy="510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78" tIns="54078" rIns="54078" bIns="54078" numCol="1" spcCol="1270" anchor="ctr" anchorCtr="0">
          <a:noAutofit/>
        </a:bodyPr>
        <a:lstStyle/>
        <a:p>
          <a:pPr marL="0" lvl="0" indent="0" algn="l" defTabSz="488950">
            <a:lnSpc>
              <a:spcPct val="100000"/>
            </a:lnSpc>
            <a:spcBef>
              <a:spcPct val="0"/>
            </a:spcBef>
            <a:spcAft>
              <a:spcPct val="35000"/>
            </a:spcAft>
            <a:buNone/>
          </a:pPr>
          <a:r>
            <a:rPr lang="en-US" sz="1100" b="1" kern="1200"/>
            <a:t>Goal:</a:t>
          </a:r>
          <a:r>
            <a:rPr lang="en-US" sz="1100" kern="1200"/>
            <a:t> Comfortably send queries to local and OpenAI endpoints.</a:t>
          </a:r>
        </a:p>
      </dsp:txBody>
      <dsp:txXfrm>
        <a:off x="4293488" y="639319"/>
        <a:ext cx="3936111" cy="510968"/>
      </dsp:txXfrm>
    </dsp:sp>
    <dsp:sp modelId="{11E3AA38-D854-4BE5-B869-FE94E4DD6F56}">
      <dsp:nvSpPr>
        <dsp:cNvPr id="0" name=""/>
        <dsp:cNvSpPr/>
      </dsp:nvSpPr>
      <dsp:spPr>
        <a:xfrm>
          <a:off x="0" y="1278030"/>
          <a:ext cx="8229600" cy="5109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34EF46-53B0-4059-B97A-12A1C32D5445}">
      <dsp:nvSpPr>
        <dsp:cNvPr id="0" name=""/>
        <dsp:cNvSpPr/>
      </dsp:nvSpPr>
      <dsp:spPr>
        <a:xfrm>
          <a:off x="154568" y="1392998"/>
          <a:ext cx="281032" cy="2810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72CDD9-E7B9-4215-93DF-1241C30B6004}">
      <dsp:nvSpPr>
        <dsp:cNvPr id="0" name=""/>
        <dsp:cNvSpPr/>
      </dsp:nvSpPr>
      <dsp:spPr>
        <a:xfrm>
          <a:off x="590168" y="1278030"/>
          <a:ext cx="3703320" cy="510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78" tIns="54078" rIns="54078" bIns="54078" numCol="1" spcCol="1270" anchor="ctr" anchorCtr="0">
          <a:noAutofit/>
        </a:bodyPr>
        <a:lstStyle/>
        <a:p>
          <a:pPr marL="0" lvl="0" indent="0" algn="l" defTabSz="622300">
            <a:lnSpc>
              <a:spcPct val="100000"/>
            </a:lnSpc>
            <a:spcBef>
              <a:spcPct val="0"/>
            </a:spcBef>
            <a:spcAft>
              <a:spcPct val="35000"/>
            </a:spcAft>
            <a:buNone/>
          </a:pPr>
          <a:r>
            <a:rPr lang="en-US" sz="1400" b="1" kern="1200" dirty="0"/>
            <a:t>✅ Week 3 [9/19] — Building out our App</a:t>
          </a:r>
          <a:endParaRPr lang="en-US" sz="1400" kern="1200" dirty="0"/>
        </a:p>
      </dsp:txBody>
      <dsp:txXfrm>
        <a:off x="590168" y="1278030"/>
        <a:ext cx="3703320" cy="510968"/>
      </dsp:txXfrm>
    </dsp:sp>
    <dsp:sp modelId="{366CF406-38F2-4460-99DD-FCA48D73BF8F}">
      <dsp:nvSpPr>
        <dsp:cNvPr id="0" name=""/>
        <dsp:cNvSpPr/>
      </dsp:nvSpPr>
      <dsp:spPr>
        <a:xfrm>
          <a:off x="4293488" y="1278030"/>
          <a:ext cx="3936111" cy="510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78" tIns="54078" rIns="54078" bIns="54078" numCol="1" spcCol="1270" anchor="ctr" anchorCtr="0">
          <a:noAutofit/>
        </a:bodyPr>
        <a:lstStyle/>
        <a:p>
          <a:pPr marL="0" lvl="0" indent="0" algn="l" defTabSz="488950">
            <a:lnSpc>
              <a:spcPct val="100000"/>
            </a:lnSpc>
            <a:spcBef>
              <a:spcPct val="0"/>
            </a:spcBef>
            <a:spcAft>
              <a:spcPct val="35000"/>
            </a:spcAft>
            <a:buNone/>
          </a:pPr>
          <a:r>
            <a:rPr lang="en-US" sz="1100" b="1" kern="1200" dirty="0"/>
            <a:t>Goal:</a:t>
          </a:r>
          <a:r>
            <a:rPr lang="en-US" sz="1100" kern="1200" dirty="0"/>
            <a:t> Process a ticket in one go, Structured output from an LLM.</a:t>
          </a:r>
        </a:p>
      </dsp:txBody>
      <dsp:txXfrm>
        <a:off x="4293488" y="1278030"/>
        <a:ext cx="3936111" cy="510968"/>
      </dsp:txXfrm>
    </dsp:sp>
    <dsp:sp modelId="{AD2C4549-28FE-4F40-A5EC-F676FBC6DA46}">
      <dsp:nvSpPr>
        <dsp:cNvPr id="0" name=""/>
        <dsp:cNvSpPr/>
      </dsp:nvSpPr>
      <dsp:spPr>
        <a:xfrm>
          <a:off x="0" y="1819846"/>
          <a:ext cx="8229600" cy="5109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1A8928-881D-4656-9EF8-88CD99693BD8}">
      <dsp:nvSpPr>
        <dsp:cNvPr id="0" name=""/>
        <dsp:cNvSpPr/>
      </dsp:nvSpPr>
      <dsp:spPr>
        <a:xfrm>
          <a:off x="154568" y="1928159"/>
          <a:ext cx="281032" cy="2810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C6AFE9-4D36-48B2-9E8F-C86E3C3B46B3}">
      <dsp:nvSpPr>
        <dsp:cNvPr id="0" name=""/>
        <dsp:cNvSpPr/>
      </dsp:nvSpPr>
      <dsp:spPr>
        <a:xfrm>
          <a:off x="590168" y="1811532"/>
          <a:ext cx="3703320" cy="510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78" tIns="54078" rIns="54078" bIns="54078" numCol="1" spcCol="1270" anchor="ctr" anchorCtr="0">
          <a:noAutofit/>
        </a:bodyPr>
        <a:lstStyle/>
        <a:p>
          <a:pPr marL="0" lvl="0" indent="0" algn="l" defTabSz="622300">
            <a:lnSpc>
              <a:spcPct val="100000"/>
            </a:lnSpc>
            <a:spcBef>
              <a:spcPct val="0"/>
            </a:spcBef>
            <a:spcAft>
              <a:spcPct val="35000"/>
            </a:spcAft>
            <a:buNone/>
          </a:pPr>
          <a:r>
            <a:rPr lang="en-US" sz="1400" b="1" kern="1200" dirty="0"/>
            <a:t>✅ Week 4 [9/26] —Vector DBs for RAG</a:t>
          </a:r>
          <a:endParaRPr lang="en-US" sz="1400" kern="1200" dirty="0"/>
        </a:p>
      </dsp:txBody>
      <dsp:txXfrm>
        <a:off x="590168" y="1811532"/>
        <a:ext cx="3703320" cy="510968"/>
      </dsp:txXfrm>
    </dsp:sp>
    <dsp:sp modelId="{344C50E4-E91B-4A0B-95F4-9E3993C66B38}">
      <dsp:nvSpPr>
        <dsp:cNvPr id="0" name=""/>
        <dsp:cNvSpPr/>
      </dsp:nvSpPr>
      <dsp:spPr>
        <a:xfrm>
          <a:off x="4293488" y="1813177"/>
          <a:ext cx="3936111" cy="510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78" tIns="54078" rIns="54078" bIns="54078" numCol="1" spcCol="1270" anchor="ctr" anchorCtr="0">
          <a:noAutofit/>
        </a:bodyPr>
        <a:lstStyle/>
        <a:p>
          <a:pPr marL="0" lvl="0" indent="0" algn="l" defTabSz="488950">
            <a:lnSpc>
              <a:spcPct val="100000"/>
            </a:lnSpc>
            <a:spcBef>
              <a:spcPct val="0"/>
            </a:spcBef>
            <a:spcAft>
              <a:spcPct val="35000"/>
            </a:spcAft>
            <a:buNone/>
          </a:pPr>
          <a:r>
            <a:rPr lang="en-US" sz="1100" b="1" kern="1200" dirty="0"/>
            <a:t>Goal:</a:t>
          </a:r>
          <a:r>
            <a:rPr lang="en-US" sz="1100" kern="1200" dirty="0"/>
            <a:t>  Understand how we can retrieve things by “meaning” and use those things to supply context to LLMs</a:t>
          </a:r>
        </a:p>
      </dsp:txBody>
      <dsp:txXfrm>
        <a:off x="4293488" y="1813177"/>
        <a:ext cx="3936111" cy="510968"/>
      </dsp:txXfrm>
    </dsp:sp>
    <dsp:sp modelId="{A5D2838E-B6BC-4146-B65E-1D3025C2425E}">
      <dsp:nvSpPr>
        <dsp:cNvPr id="0" name=""/>
        <dsp:cNvSpPr/>
      </dsp:nvSpPr>
      <dsp:spPr>
        <a:xfrm>
          <a:off x="0" y="2636001"/>
          <a:ext cx="8229600" cy="5109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C50C1E-C567-4D59-BEF1-6832D571DB2E}">
      <dsp:nvSpPr>
        <dsp:cNvPr id="0" name=""/>
        <dsp:cNvSpPr/>
      </dsp:nvSpPr>
      <dsp:spPr>
        <a:xfrm>
          <a:off x="154568" y="2750958"/>
          <a:ext cx="281032" cy="28103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A17A50-CED7-4A1F-AB34-2539E1F77053}">
      <dsp:nvSpPr>
        <dsp:cNvPr id="0" name=""/>
        <dsp:cNvSpPr/>
      </dsp:nvSpPr>
      <dsp:spPr>
        <a:xfrm>
          <a:off x="590168" y="2608056"/>
          <a:ext cx="3703320" cy="510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78" tIns="54078" rIns="54078" bIns="54078" numCol="1" spcCol="1270" anchor="ctr" anchorCtr="0">
          <a:noAutofit/>
        </a:bodyPr>
        <a:lstStyle/>
        <a:p>
          <a:pPr marL="0" lvl="0" indent="0" algn="l" defTabSz="622300">
            <a:lnSpc>
              <a:spcPct val="100000"/>
            </a:lnSpc>
            <a:spcBef>
              <a:spcPct val="0"/>
            </a:spcBef>
            <a:spcAft>
              <a:spcPct val="35000"/>
            </a:spcAft>
            <a:buNone/>
          </a:pPr>
          <a:endParaRPr lang="en-US" sz="1400" kern="1200" dirty="0"/>
        </a:p>
      </dsp:txBody>
      <dsp:txXfrm>
        <a:off x="590168" y="2608056"/>
        <a:ext cx="3703320" cy="510968"/>
      </dsp:txXfrm>
    </dsp:sp>
    <dsp:sp modelId="{05959A50-4307-418B-849E-C5BB8FF94DAE}">
      <dsp:nvSpPr>
        <dsp:cNvPr id="0" name=""/>
        <dsp:cNvSpPr/>
      </dsp:nvSpPr>
      <dsp:spPr>
        <a:xfrm>
          <a:off x="4293488" y="2624494"/>
          <a:ext cx="3936111" cy="510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78" tIns="54078" rIns="54078" bIns="54078" numCol="1" spcCol="1270" anchor="ctr" anchorCtr="0">
          <a:noAutofit/>
        </a:bodyPr>
        <a:lstStyle/>
        <a:p>
          <a:pPr marL="0" lvl="0" indent="0" algn="l" defTabSz="488950">
            <a:lnSpc>
              <a:spcPct val="100000"/>
            </a:lnSpc>
            <a:spcBef>
              <a:spcPct val="0"/>
            </a:spcBef>
            <a:spcAft>
              <a:spcPct val="35000"/>
            </a:spcAft>
            <a:buNone/>
          </a:pPr>
          <a:endParaRPr lang="en-US" sz="1100" kern="1200" dirty="0"/>
        </a:p>
      </dsp:txBody>
      <dsp:txXfrm>
        <a:off x="4293488" y="2624494"/>
        <a:ext cx="3936111" cy="510968"/>
      </dsp:txXfrm>
    </dsp:sp>
    <dsp:sp modelId="{DEE68336-6F63-443C-9E0F-F4CB280E77DC}">
      <dsp:nvSpPr>
        <dsp:cNvPr id="0" name=""/>
        <dsp:cNvSpPr/>
      </dsp:nvSpPr>
      <dsp:spPr>
        <a:xfrm>
          <a:off x="0" y="3194163"/>
          <a:ext cx="8229600" cy="5109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C10ECD-7709-4CA6-AC23-6D9600292C95}">
      <dsp:nvSpPr>
        <dsp:cNvPr id="0" name=""/>
        <dsp:cNvSpPr/>
      </dsp:nvSpPr>
      <dsp:spPr>
        <a:xfrm>
          <a:off x="154568" y="3309131"/>
          <a:ext cx="281032" cy="28103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EB3E7B-2461-41B2-9E32-62A0D2240574}">
      <dsp:nvSpPr>
        <dsp:cNvPr id="0" name=""/>
        <dsp:cNvSpPr/>
      </dsp:nvSpPr>
      <dsp:spPr>
        <a:xfrm>
          <a:off x="590168" y="3194163"/>
          <a:ext cx="3703320" cy="510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78" tIns="54078" rIns="54078" bIns="54078" numCol="1" spcCol="1270" anchor="ctr" anchorCtr="0">
          <a:noAutofit/>
        </a:bodyPr>
        <a:lstStyle/>
        <a:p>
          <a:pPr marL="0" lvl="0" indent="0" algn="l" defTabSz="622300">
            <a:lnSpc>
              <a:spcPct val="100000"/>
            </a:lnSpc>
            <a:spcBef>
              <a:spcPct val="0"/>
            </a:spcBef>
            <a:spcAft>
              <a:spcPct val="35000"/>
            </a:spcAft>
            <a:buNone/>
          </a:pPr>
          <a:r>
            <a:rPr lang="en-US" sz="1400" b="1" kern="1200" dirty="0"/>
            <a:t>Week 5 [10/17] — RAG Part 2</a:t>
          </a:r>
          <a:endParaRPr lang="en-US" sz="1400" kern="1200" dirty="0"/>
        </a:p>
      </dsp:txBody>
      <dsp:txXfrm>
        <a:off x="590168" y="3194163"/>
        <a:ext cx="3703320" cy="510968"/>
      </dsp:txXfrm>
    </dsp:sp>
    <dsp:sp modelId="{57E9F134-BA79-4954-8FB8-EB2C312D4C88}">
      <dsp:nvSpPr>
        <dsp:cNvPr id="0" name=""/>
        <dsp:cNvSpPr/>
      </dsp:nvSpPr>
      <dsp:spPr>
        <a:xfrm>
          <a:off x="4293488" y="3194163"/>
          <a:ext cx="3936111" cy="510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78" tIns="54078" rIns="54078" bIns="54078" numCol="1" spcCol="1270" anchor="ctr" anchorCtr="0">
          <a:noAutofit/>
        </a:bodyPr>
        <a:lstStyle/>
        <a:p>
          <a:pPr marL="0" lvl="0" indent="0" algn="l" defTabSz="488950">
            <a:lnSpc>
              <a:spcPct val="100000"/>
            </a:lnSpc>
            <a:spcBef>
              <a:spcPct val="0"/>
            </a:spcBef>
            <a:spcAft>
              <a:spcPct val="35000"/>
            </a:spcAft>
            <a:buNone/>
          </a:pPr>
          <a:r>
            <a:rPr lang="en-US" sz="1100" b="1" kern="1200" dirty="0"/>
            <a:t>Goal:</a:t>
          </a:r>
          <a:r>
            <a:rPr lang="en-US" sz="1100" kern="1200" dirty="0"/>
            <a:t> Add RAG to our App.</a:t>
          </a:r>
        </a:p>
      </dsp:txBody>
      <dsp:txXfrm>
        <a:off x="4293488" y="3194163"/>
        <a:ext cx="3936111" cy="510968"/>
      </dsp:txXfrm>
    </dsp:sp>
    <dsp:sp modelId="{986E1A5B-6B2C-4152-912D-16DF0C532C67}">
      <dsp:nvSpPr>
        <dsp:cNvPr id="0" name=""/>
        <dsp:cNvSpPr/>
      </dsp:nvSpPr>
      <dsp:spPr>
        <a:xfrm>
          <a:off x="0" y="3832873"/>
          <a:ext cx="8229600" cy="5109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72A0C0-5FF6-426C-9CB4-4B00A4E1310D}">
      <dsp:nvSpPr>
        <dsp:cNvPr id="0" name=""/>
        <dsp:cNvSpPr/>
      </dsp:nvSpPr>
      <dsp:spPr>
        <a:xfrm>
          <a:off x="154568" y="3947841"/>
          <a:ext cx="281032" cy="28103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AC94EC-8342-401E-BA20-7264DB26A7C5}">
      <dsp:nvSpPr>
        <dsp:cNvPr id="0" name=""/>
        <dsp:cNvSpPr/>
      </dsp:nvSpPr>
      <dsp:spPr>
        <a:xfrm>
          <a:off x="590168" y="3832873"/>
          <a:ext cx="3703320" cy="510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78" tIns="54078" rIns="54078" bIns="54078" numCol="1" spcCol="1270" anchor="ctr" anchorCtr="0">
          <a:noAutofit/>
        </a:bodyPr>
        <a:lstStyle/>
        <a:p>
          <a:pPr marL="0" lvl="0" indent="0" algn="l" defTabSz="622300">
            <a:lnSpc>
              <a:spcPct val="100000"/>
            </a:lnSpc>
            <a:spcBef>
              <a:spcPct val="0"/>
            </a:spcBef>
            <a:spcAft>
              <a:spcPct val="35000"/>
            </a:spcAft>
            <a:buNone/>
          </a:pPr>
          <a:r>
            <a:rPr lang="en-US" sz="1400" b="1" kern="1200" dirty="0"/>
            <a:t>Week 7 [10/24] — TBD</a:t>
          </a:r>
          <a:endParaRPr lang="en-US" sz="1400" kern="1200" dirty="0"/>
        </a:p>
      </dsp:txBody>
      <dsp:txXfrm>
        <a:off x="590168" y="3832873"/>
        <a:ext cx="3703320" cy="510968"/>
      </dsp:txXfrm>
    </dsp:sp>
    <dsp:sp modelId="{A5148433-50EE-428F-8817-10300F435619}">
      <dsp:nvSpPr>
        <dsp:cNvPr id="0" name=""/>
        <dsp:cNvSpPr/>
      </dsp:nvSpPr>
      <dsp:spPr>
        <a:xfrm>
          <a:off x="4293488" y="3832873"/>
          <a:ext cx="3936111" cy="510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78" tIns="54078" rIns="54078" bIns="54078" numCol="1" spcCol="1270" anchor="ctr" anchorCtr="0">
          <a:noAutofit/>
        </a:bodyPr>
        <a:lstStyle/>
        <a:p>
          <a:pPr marL="0" lvl="0" indent="0" algn="l" defTabSz="488950">
            <a:lnSpc>
              <a:spcPct val="100000"/>
            </a:lnSpc>
            <a:spcBef>
              <a:spcPct val="0"/>
            </a:spcBef>
            <a:spcAft>
              <a:spcPct val="35000"/>
            </a:spcAft>
            <a:buNone/>
          </a:pPr>
          <a:r>
            <a:rPr lang="en-US" sz="1100" kern="1200" dirty="0"/>
            <a:t>.</a:t>
          </a:r>
        </a:p>
      </dsp:txBody>
      <dsp:txXfrm>
        <a:off x="4293488" y="3832873"/>
        <a:ext cx="3936111" cy="510968"/>
      </dsp:txXfrm>
    </dsp:sp>
    <dsp:sp modelId="{EFEF660A-9F45-4835-B608-4F0BD4D8A8D3}">
      <dsp:nvSpPr>
        <dsp:cNvPr id="0" name=""/>
        <dsp:cNvSpPr/>
      </dsp:nvSpPr>
      <dsp:spPr>
        <a:xfrm>
          <a:off x="0" y="4471584"/>
          <a:ext cx="8229600" cy="5109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B9433B-1AAD-425C-8DB6-F86C30EE633A}">
      <dsp:nvSpPr>
        <dsp:cNvPr id="0" name=""/>
        <dsp:cNvSpPr/>
      </dsp:nvSpPr>
      <dsp:spPr>
        <a:xfrm>
          <a:off x="154568" y="4586552"/>
          <a:ext cx="281032" cy="281032"/>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05D428-D09A-47A0-B237-CD71C2649452}">
      <dsp:nvSpPr>
        <dsp:cNvPr id="0" name=""/>
        <dsp:cNvSpPr/>
      </dsp:nvSpPr>
      <dsp:spPr>
        <a:xfrm>
          <a:off x="590168" y="4471584"/>
          <a:ext cx="3703320" cy="510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78" tIns="54078" rIns="54078" bIns="54078" numCol="1" spcCol="1270" anchor="ctr" anchorCtr="0">
          <a:noAutofit/>
        </a:bodyPr>
        <a:lstStyle/>
        <a:p>
          <a:pPr marL="0" lvl="0" indent="0" algn="l" defTabSz="622300">
            <a:lnSpc>
              <a:spcPct val="100000"/>
            </a:lnSpc>
            <a:spcBef>
              <a:spcPct val="0"/>
            </a:spcBef>
            <a:spcAft>
              <a:spcPct val="35000"/>
            </a:spcAft>
            <a:buNone/>
          </a:pPr>
          <a:r>
            <a:rPr lang="en-US" sz="1400" b="1" kern="1200" dirty="0"/>
            <a:t>Week 8 [10/31] – TBD</a:t>
          </a:r>
          <a:endParaRPr lang="en-US" sz="1400" kern="1200" dirty="0"/>
        </a:p>
      </dsp:txBody>
      <dsp:txXfrm>
        <a:off x="590168" y="4471584"/>
        <a:ext cx="3703320" cy="510968"/>
      </dsp:txXfrm>
    </dsp:sp>
    <dsp:sp modelId="{40248725-C071-4B23-B3D0-194311691C00}">
      <dsp:nvSpPr>
        <dsp:cNvPr id="0" name=""/>
        <dsp:cNvSpPr/>
      </dsp:nvSpPr>
      <dsp:spPr>
        <a:xfrm>
          <a:off x="4293488" y="4471584"/>
          <a:ext cx="3936111" cy="510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78" tIns="54078" rIns="54078" bIns="54078" numCol="1" spcCol="1270" anchor="ctr" anchorCtr="0">
          <a:noAutofit/>
        </a:bodyPr>
        <a:lstStyle/>
        <a:p>
          <a:pPr marL="0" lvl="0" indent="0" algn="l" defTabSz="488950">
            <a:lnSpc>
              <a:spcPct val="100000"/>
            </a:lnSpc>
            <a:spcBef>
              <a:spcPct val="0"/>
            </a:spcBef>
            <a:spcAft>
              <a:spcPct val="35000"/>
            </a:spcAft>
            <a:buNone/>
          </a:pPr>
          <a:endParaRPr lang="en-US" sz="1100" kern="1200" dirty="0"/>
        </a:p>
      </dsp:txBody>
      <dsp:txXfrm>
        <a:off x="4293488" y="4471584"/>
        <a:ext cx="3936111" cy="5109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B2836-9062-452A-BBA5-4EE213302C58}">
      <dsp:nvSpPr>
        <dsp:cNvPr id="0" name=""/>
        <dsp:cNvSpPr/>
      </dsp:nvSpPr>
      <dsp:spPr>
        <a:xfrm>
          <a:off x="0" y="511"/>
          <a:ext cx="8195871" cy="11976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B7F262-3288-492C-9590-CAF0F9F0CD6E}">
      <dsp:nvSpPr>
        <dsp:cNvPr id="0" name=""/>
        <dsp:cNvSpPr/>
      </dsp:nvSpPr>
      <dsp:spPr>
        <a:xfrm>
          <a:off x="362289" y="269983"/>
          <a:ext cx="658708" cy="6587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F3CEF6-388C-49A0-A429-FC787B6170A4}">
      <dsp:nvSpPr>
        <dsp:cNvPr id="0" name=""/>
        <dsp:cNvSpPr/>
      </dsp:nvSpPr>
      <dsp:spPr>
        <a:xfrm>
          <a:off x="1383287" y="511"/>
          <a:ext cx="6812583"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933450">
            <a:lnSpc>
              <a:spcPct val="100000"/>
            </a:lnSpc>
            <a:spcBef>
              <a:spcPct val="0"/>
            </a:spcBef>
            <a:spcAft>
              <a:spcPct val="35000"/>
            </a:spcAft>
            <a:buNone/>
          </a:pPr>
          <a:r>
            <a:rPr lang="en-US" sz="2100" kern="1200" dirty="0"/>
            <a:t>We batched all of our LLM calls into one.</a:t>
          </a:r>
        </a:p>
      </dsp:txBody>
      <dsp:txXfrm>
        <a:off x="1383287" y="511"/>
        <a:ext cx="6812583" cy="1197651"/>
      </dsp:txXfrm>
    </dsp:sp>
    <dsp:sp modelId="{5FFF1A53-3D07-43C1-8F63-BFC9C7FE378C}">
      <dsp:nvSpPr>
        <dsp:cNvPr id="0" name=""/>
        <dsp:cNvSpPr/>
      </dsp:nvSpPr>
      <dsp:spPr>
        <a:xfrm>
          <a:off x="0" y="1497576"/>
          <a:ext cx="8195871" cy="11976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F1982D-A86E-40AF-8562-EE4C8C5E685D}">
      <dsp:nvSpPr>
        <dsp:cNvPr id="0" name=""/>
        <dsp:cNvSpPr/>
      </dsp:nvSpPr>
      <dsp:spPr>
        <a:xfrm>
          <a:off x="362289" y="1767048"/>
          <a:ext cx="658708" cy="6587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179488-7A10-4365-8D34-D2A21219315F}">
      <dsp:nvSpPr>
        <dsp:cNvPr id="0" name=""/>
        <dsp:cNvSpPr/>
      </dsp:nvSpPr>
      <dsp:spPr>
        <a:xfrm>
          <a:off x="1383287" y="1497576"/>
          <a:ext cx="6812583"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933450">
            <a:lnSpc>
              <a:spcPct val="100000"/>
            </a:lnSpc>
            <a:spcBef>
              <a:spcPct val="0"/>
            </a:spcBef>
            <a:spcAft>
              <a:spcPct val="35000"/>
            </a:spcAft>
            <a:buNone/>
          </a:pPr>
          <a:r>
            <a:rPr lang="en-US" sz="2100" kern="1200" dirty="0"/>
            <a:t>We learned about structured output; returning JSON rather than text.</a:t>
          </a:r>
        </a:p>
      </dsp:txBody>
      <dsp:txXfrm>
        <a:off x="1383287" y="1497576"/>
        <a:ext cx="6812583" cy="1197651"/>
      </dsp:txXfrm>
    </dsp:sp>
    <dsp:sp modelId="{327F05E4-A0D3-4243-BF67-03ADFB7663C3}">
      <dsp:nvSpPr>
        <dsp:cNvPr id="0" name=""/>
        <dsp:cNvSpPr/>
      </dsp:nvSpPr>
      <dsp:spPr>
        <a:xfrm>
          <a:off x="0" y="2994641"/>
          <a:ext cx="8195871" cy="11976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9AB679-3FFA-BC44-854F-C1556BEC52F1}">
      <dsp:nvSpPr>
        <dsp:cNvPr id="0" name=""/>
        <dsp:cNvSpPr/>
      </dsp:nvSpPr>
      <dsp:spPr>
        <a:xfrm>
          <a:off x="362289" y="3264113"/>
          <a:ext cx="658708" cy="658708"/>
        </a:xfrm>
        <a:prstGeom prst="rect">
          <a:avLst/>
        </a:prstGeom>
        <a:solidFill>
          <a:schemeClr val="accent4">
            <a:hueOff val="0"/>
            <a:satOff val="0"/>
            <a:lumOff val="0"/>
            <a:alphaOff val="0"/>
          </a:schemeClr>
        </a:solid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42D56F-F058-EA48-89E1-0883083B51EA}">
      <dsp:nvSpPr>
        <dsp:cNvPr id="0" name=""/>
        <dsp:cNvSpPr/>
      </dsp:nvSpPr>
      <dsp:spPr>
        <a:xfrm>
          <a:off x="1383287" y="2994641"/>
          <a:ext cx="6812583"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933450">
            <a:lnSpc>
              <a:spcPct val="100000"/>
            </a:lnSpc>
            <a:spcBef>
              <a:spcPct val="0"/>
            </a:spcBef>
            <a:spcAft>
              <a:spcPct val="35000"/>
            </a:spcAft>
            <a:buNone/>
          </a:pPr>
          <a:r>
            <a:rPr lang="en-US" sz="2100" kern="1200" dirty="0"/>
            <a:t>In homework we expanded to iterating over multiple tickets, returning type, category, etc. and even an “answer”</a:t>
          </a:r>
        </a:p>
      </dsp:txBody>
      <dsp:txXfrm>
        <a:off x="1383287" y="2994641"/>
        <a:ext cx="6812583" cy="11976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07464E-A4F9-5541-91FF-E38042C4597F}">
      <dsp:nvSpPr>
        <dsp:cNvPr id="0" name=""/>
        <dsp:cNvSpPr/>
      </dsp:nvSpPr>
      <dsp:spPr>
        <a:xfrm>
          <a:off x="895393" y="3990"/>
          <a:ext cx="2935413" cy="176124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100000"/>
            </a:lnSpc>
            <a:spcBef>
              <a:spcPct val="0"/>
            </a:spcBef>
            <a:spcAft>
              <a:spcPct val="35000"/>
            </a:spcAft>
            <a:buNone/>
          </a:pPr>
          <a:r>
            <a:rPr lang="en-US" sz="1700" kern="1200"/>
            <a:t>We want to automatically respond to a ticket with relevant, helpful information.</a:t>
          </a:r>
        </a:p>
      </dsp:txBody>
      <dsp:txXfrm>
        <a:off x="895393" y="3990"/>
        <a:ext cx="2935413" cy="1761248"/>
      </dsp:txXfrm>
    </dsp:sp>
    <dsp:sp modelId="{8E61E3B3-DC77-C041-A38B-83A1EE8A6E9A}">
      <dsp:nvSpPr>
        <dsp:cNvPr id="0" name=""/>
        <dsp:cNvSpPr/>
      </dsp:nvSpPr>
      <dsp:spPr>
        <a:xfrm>
          <a:off x="895393" y="2058780"/>
          <a:ext cx="2935413" cy="1761248"/>
        </a:xfrm>
        <a:prstGeom prst="rect">
          <a:avLst/>
        </a:prstGeom>
        <a:solidFill>
          <a:schemeClr val="accent2">
            <a:hueOff val="2340760"/>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100000"/>
            </a:lnSpc>
            <a:spcBef>
              <a:spcPct val="0"/>
            </a:spcBef>
            <a:spcAft>
              <a:spcPct val="35000"/>
            </a:spcAft>
            <a:buNone/>
          </a:pPr>
          <a:r>
            <a:rPr lang="en-US" sz="1700" kern="1200"/>
            <a:t>The LLMs we use have a lot of general knowledge, but may NOT have specialized or obscure knowledge (“Who are the Coneheads?”)</a:t>
          </a:r>
        </a:p>
      </dsp:txBody>
      <dsp:txXfrm>
        <a:off x="895393" y="2058780"/>
        <a:ext cx="2935413" cy="1761248"/>
      </dsp:txXfrm>
    </dsp:sp>
    <dsp:sp modelId="{72BB4BA6-4EE8-1D46-A7B1-53A4C16C8FBB}">
      <dsp:nvSpPr>
        <dsp:cNvPr id="0" name=""/>
        <dsp:cNvSpPr/>
      </dsp:nvSpPr>
      <dsp:spPr>
        <a:xfrm>
          <a:off x="895393" y="4113570"/>
          <a:ext cx="2935413" cy="1761248"/>
        </a:xfrm>
        <a:prstGeom prst="rect">
          <a:avLst/>
        </a:prstGeom>
        <a:solidFill>
          <a:schemeClr val="accent2">
            <a:hueOff val="4681520"/>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100000"/>
            </a:lnSpc>
            <a:spcBef>
              <a:spcPct val="0"/>
            </a:spcBef>
            <a:spcAft>
              <a:spcPct val="35000"/>
            </a:spcAft>
            <a:buNone/>
          </a:pPr>
          <a:r>
            <a:rPr lang="en-US" sz="1700" kern="1200"/>
            <a:t>There are several different ways to get new, specialized knowledge into an LLM: </a:t>
          </a:r>
        </a:p>
        <a:p>
          <a:pPr marL="114300" lvl="1" indent="-114300" algn="l" defTabSz="577850">
            <a:lnSpc>
              <a:spcPct val="100000"/>
            </a:lnSpc>
            <a:spcBef>
              <a:spcPct val="0"/>
            </a:spcBef>
            <a:spcAft>
              <a:spcPct val="15000"/>
            </a:spcAft>
            <a:buChar char="•"/>
          </a:pPr>
          <a:r>
            <a:rPr lang="en-US" sz="1300" kern="1200" dirty="0"/>
            <a:t>Training</a:t>
          </a:r>
        </a:p>
        <a:p>
          <a:pPr marL="114300" lvl="1" indent="-114300" algn="l" defTabSz="577850">
            <a:lnSpc>
              <a:spcPct val="100000"/>
            </a:lnSpc>
            <a:spcBef>
              <a:spcPct val="0"/>
            </a:spcBef>
            <a:spcAft>
              <a:spcPct val="15000"/>
            </a:spcAft>
            <a:buChar char="•"/>
          </a:pPr>
          <a:r>
            <a:rPr lang="en-US" sz="1300" kern="1200" dirty="0"/>
            <a:t>Fine-Tuning</a:t>
          </a:r>
        </a:p>
        <a:p>
          <a:pPr marL="114300" lvl="1" indent="-114300" algn="l" defTabSz="577850">
            <a:lnSpc>
              <a:spcPct val="100000"/>
            </a:lnSpc>
            <a:spcBef>
              <a:spcPct val="0"/>
            </a:spcBef>
            <a:spcAft>
              <a:spcPct val="15000"/>
            </a:spcAft>
            <a:buChar char="•"/>
          </a:pPr>
          <a:r>
            <a:rPr lang="en-US" sz="1300" kern="1200" dirty="0"/>
            <a:t>RAG</a:t>
          </a:r>
        </a:p>
      </dsp:txBody>
      <dsp:txXfrm>
        <a:off x="895393" y="4113570"/>
        <a:ext cx="2935413" cy="176124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1965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We’ll build a shared mental model of AI model families, then do a first query locally and in the cloud.</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Next week: deeper control over prompts &amp; responses programmatically.</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Tree>
    <p:extLst>
      <p:ext uri="{BB962C8B-B14F-4D97-AF65-F5344CB8AC3E}">
        <p14:creationId xmlns:p14="http://schemas.microsoft.com/office/powerpoint/2010/main" val="3242587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10/16/25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10/16/25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10/16/25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10/16/25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320351-9FA2-4A26-885B-BB8F3E490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68CD2EFB-78C2-4C6E-A6B9-4ED12FAD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Person writing on a notepad">
            <a:extLst>
              <a:ext uri="{FF2B5EF4-FFF2-40B4-BE49-F238E27FC236}">
                <a16:creationId xmlns:a16="http://schemas.microsoft.com/office/drawing/2014/main" id="{2785EF45-8586-98D2-8D80-7832B303AE9A}"/>
              </a:ext>
            </a:extLst>
          </p:cNvPr>
          <p:cNvPicPr>
            <a:picLocks noChangeAspect="1"/>
          </p:cNvPicPr>
          <p:nvPr/>
        </p:nvPicPr>
        <p:blipFill>
          <a:blip r:embed="rId3">
            <a:alphaModFix amt="60000"/>
          </a:blip>
          <a:srcRect t="1347" b="4016"/>
          <a:stretch>
            <a:fillRect/>
          </a:stretch>
        </p:blipFill>
        <p:spPr>
          <a:xfrm>
            <a:off x="20" y="10"/>
            <a:ext cx="9143980" cy="6857990"/>
          </a:xfrm>
          <a:prstGeom prst="rect">
            <a:avLst/>
          </a:prstGeom>
        </p:spPr>
      </p:pic>
      <p:sp>
        <p:nvSpPr>
          <p:cNvPr id="2" name="Title 1"/>
          <p:cNvSpPr>
            <a:spLocks noGrp="1"/>
          </p:cNvSpPr>
          <p:nvPr>
            <p:ph type="ctrTitle"/>
          </p:nvPr>
        </p:nvSpPr>
        <p:spPr>
          <a:xfrm>
            <a:off x="630936" y="600427"/>
            <a:ext cx="7406640" cy="3299902"/>
          </a:xfrm>
        </p:spPr>
        <p:txBody>
          <a:bodyPr>
            <a:normAutofit/>
          </a:bodyPr>
          <a:lstStyle/>
          <a:p>
            <a:pPr algn="l"/>
            <a:r>
              <a:rPr lang="en-US" sz="6600" dirty="0">
                <a:solidFill>
                  <a:srgbClr val="FFFFFF"/>
                </a:solidFill>
              </a:rPr>
              <a:t>AI App Development Workshop — Week 5</a:t>
            </a:r>
          </a:p>
        </p:txBody>
      </p:sp>
      <p:sp>
        <p:nvSpPr>
          <p:cNvPr id="3" name="Subtitle 2"/>
          <p:cNvSpPr>
            <a:spLocks noGrp="1"/>
          </p:cNvSpPr>
          <p:nvPr>
            <p:ph type="subTitle" idx="1"/>
          </p:nvPr>
        </p:nvSpPr>
        <p:spPr>
          <a:xfrm>
            <a:off x="644652" y="4072045"/>
            <a:ext cx="7406640" cy="1414355"/>
          </a:xfrm>
        </p:spPr>
        <p:txBody>
          <a:bodyPr>
            <a:normAutofit/>
          </a:bodyPr>
          <a:lstStyle/>
          <a:p>
            <a:pPr algn="l"/>
            <a:r>
              <a:rPr lang="en-US">
                <a:solidFill>
                  <a:srgbClr val="FFFFFF"/>
                </a:solidFill>
              </a:rPr>
              <a:t>Theory &amp; Hands‑On With LLMs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96B6D-8D31-14CD-2D5B-FCEA301BB855}"/>
              </a:ext>
            </a:extLst>
          </p:cNvPr>
          <p:cNvSpPr>
            <a:spLocks noGrp="1"/>
          </p:cNvSpPr>
          <p:nvPr>
            <p:ph type="title"/>
          </p:nvPr>
        </p:nvSpPr>
        <p:spPr/>
        <p:txBody>
          <a:bodyPr/>
          <a:lstStyle/>
          <a:p>
            <a:r>
              <a:rPr lang="en-US" dirty="0"/>
              <a:t>Class Schedule</a:t>
            </a:r>
          </a:p>
        </p:txBody>
      </p:sp>
      <p:graphicFrame>
        <p:nvGraphicFramePr>
          <p:cNvPr id="5" name="Content Placeholder 2">
            <a:extLst>
              <a:ext uri="{FF2B5EF4-FFF2-40B4-BE49-F238E27FC236}">
                <a16:creationId xmlns:a16="http://schemas.microsoft.com/office/drawing/2014/main" id="{1473BBC5-043F-CC4C-8F6A-B91E93BF591C}"/>
              </a:ext>
            </a:extLst>
          </p:cNvPr>
          <p:cNvGraphicFramePr>
            <a:graphicFrameLocks noGrp="1"/>
          </p:cNvGraphicFramePr>
          <p:nvPr>
            <p:ph idx="1"/>
            <p:extLst>
              <p:ext uri="{D42A27DB-BD31-4B8C-83A1-F6EECF244321}">
                <p14:modId xmlns:p14="http://schemas.microsoft.com/office/powerpoint/2010/main" val="3097722983"/>
              </p:ext>
            </p:extLst>
          </p:nvPr>
        </p:nvGraphicFramePr>
        <p:xfrm>
          <a:off x="457200" y="1600200"/>
          <a:ext cx="8229600" cy="4983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ounded Rectangle 3">
            <a:extLst>
              <a:ext uri="{FF2B5EF4-FFF2-40B4-BE49-F238E27FC236}">
                <a16:creationId xmlns:a16="http://schemas.microsoft.com/office/drawing/2014/main" id="{FB04CADA-B9EE-3519-7F76-C35F355DDF10}"/>
              </a:ext>
            </a:extLst>
          </p:cNvPr>
          <p:cNvSpPr/>
          <p:nvPr/>
        </p:nvSpPr>
        <p:spPr>
          <a:xfrm>
            <a:off x="457200" y="4023989"/>
            <a:ext cx="8229600" cy="135584"/>
          </a:xfrm>
          <a:prstGeom prst="roundRect">
            <a:avLst>
              <a:gd name="adj" fmla="val 10000"/>
            </a:avLst>
          </a:prstGeom>
          <a:pattFill prst="wdDnDiag">
            <a:fgClr>
              <a:schemeClr val="accent1">
                <a:tint val="40000"/>
                <a:hueOff val="0"/>
                <a:satOff val="0"/>
                <a:lumOff val="0"/>
              </a:schemeClr>
            </a:fgClr>
            <a:bgClr>
              <a:schemeClr val="bg1"/>
            </a:bgClr>
          </a:patt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6" name="TextBox 5">
            <a:extLst>
              <a:ext uri="{FF2B5EF4-FFF2-40B4-BE49-F238E27FC236}">
                <a16:creationId xmlns:a16="http://schemas.microsoft.com/office/drawing/2014/main" id="{1B36DBA6-57D1-4B15-96C9-A0B275F759AB}"/>
              </a:ext>
            </a:extLst>
          </p:cNvPr>
          <p:cNvSpPr txBox="1"/>
          <p:nvPr/>
        </p:nvSpPr>
        <p:spPr>
          <a:xfrm>
            <a:off x="457200" y="3942624"/>
            <a:ext cx="8229600" cy="307777"/>
          </a:xfrm>
          <a:prstGeom prst="rect">
            <a:avLst/>
          </a:prstGeom>
          <a:noFill/>
        </p:spPr>
        <p:txBody>
          <a:bodyPr wrap="square" rtlCol="0">
            <a:spAutoFit/>
          </a:bodyPr>
          <a:lstStyle/>
          <a:p>
            <a:pPr algn="ctr"/>
            <a:r>
              <a:rPr lang="en-US" sz="1400" dirty="0"/>
              <a:t>&gt;&gt;&gt; No class Friday 10/3 &amp; 10/10 &lt;&lt;&lt;</a:t>
            </a:r>
          </a:p>
        </p:txBody>
      </p:sp>
    </p:spTree>
    <p:extLst>
      <p:ext uri="{BB962C8B-B14F-4D97-AF65-F5344CB8AC3E}">
        <p14:creationId xmlns:p14="http://schemas.microsoft.com/office/powerpoint/2010/main" val="267500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dirty="0">
                <a:solidFill>
                  <a:srgbClr val="FFFFFF"/>
                </a:solidFill>
              </a:rPr>
              <a:t>Recap from Last week</a:t>
            </a:r>
          </a:p>
        </p:txBody>
      </p:sp>
      <p:graphicFrame>
        <p:nvGraphicFramePr>
          <p:cNvPr id="5" name="Content Placeholder 2">
            <a:extLst>
              <a:ext uri="{FF2B5EF4-FFF2-40B4-BE49-F238E27FC236}">
                <a16:creationId xmlns:a16="http://schemas.microsoft.com/office/drawing/2014/main" id="{A0E633C3-E8C2-4480-CDB8-3BC8CE76FB83}"/>
              </a:ext>
            </a:extLst>
          </p:cNvPr>
          <p:cNvGraphicFramePr>
            <a:graphicFrameLocks noGrp="1"/>
          </p:cNvGraphicFramePr>
          <p:nvPr>
            <p:ph idx="1"/>
            <p:extLst>
              <p:ext uri="{D42A27DB-BD31-4B8C-83A1-F6EECF244321}">
                <p14:modId xmlns:p14="http://schemas.microsoft.com/office/powerpoint/2010/main" val="3718175293"/>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679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E3E65E2-A1AA-B0D1-80A6-09A0B32C9570}"/>
              </a:ext>
            </a:extLst>
          </p:cNvPr>
          <p:cNvSpPr>
            <a:spLocks noGrp="1"/>
          </p:cNvSpPr>
          <p:nvPr>
            <p:ph type="title"/>
          </p:nvPr>
        </p:nvSpPr>
        <p:spPr>
          <a:xfrm>
            <a:off x="628650" y="1195697"/>
            <a:ext cx="2400300" cy="4238118"/>
          </a:xfrm>
        </p:spPr>
        <p:txBody>
          <a:bodyPr vert="horz" lIns="91440" tIns="45720" rIns="91440" bIns="45720" rtlCol="0" anchor="ctr">
            <a:normAutofit/>
          </a:bodyPr>
          <a:lstStyle/>
          <a:p>
            <a:pPr algn="l" defTabSz="914400">
              <a:lnSpc>
                <a:spcPct val="90000"/>
              </a:lnSpc>
            </a:pPr>
            <a:r>
              <a:rPr lang="en-US" sz="3700" kern="1200">
                <a:solidFill>
                  <a:schemeClr val="bg1"/>
                </a:solidFill>
                <a:latin typeface="+mj-lt"/>
                <a:ea typeface="+mj-ea"/>
                <a:cs typeface="+mj-cs"/>
              </a:rPr>
              <a:t>Our “Problem”</a:t>
            </a:r>
          </a:p>
        </p:txBody>
      </p:sp>
      <p:grpSp>
        <p:nvGrpSpPr>
          <p:cNvPr id="71"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432689" cy="709660"/>
            <a:chOff x="2267504" y="2540250"/>
            <a:chExt cx="1990951" cy="739640"/>
          </a:xfrm>
          <a:solidFill>
            <a:schemeClr val="bg1"/>
          </a:solidFill>
        </p:grpSpPr>
        <p:sp>
          <p:nvSpPr>
            <p:cNvPr id="72" name="Freeform: Shape 46">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73" name="Freeform: Shape 47">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74" name="Oval 73">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Oval 74">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6"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2214" y="5539935"/>
            <a:ext cx="731374" cy="975171"/>
            <a:chOff x="5829300" y="3162300"/>
            <a:chExt cx="532256" cy="532257"/>
          </a:xfrm>
          <a:solidFill>
            <a:schemeClr val="bg1"/>
          </a:solidFill>
        </p:grpSpPr>
        <p:sp>
          <p:nvSpPr>
            <p:cNvPr id="77" name="Freeform: Shape 54">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78" name="Freeform: Shape 55">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79" name="Freeform: Shape 56">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80" name="Freeform: Shape 57">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81" name="Freeform: Shape 58">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82" name="Freeform: Shape 59">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83" name="Freeform: Shape 60">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84" name="Freeform: Shape 61">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85" name="Freeform: Shape 62">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86" name="Freeform: Shape 63">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87" name="Freeform: Shape 64">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88" name="Freeform: Shape 65">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89" name="Freeform: Shape 66">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37" name="TextBox 2">
            <a:extLst>
              <a:ext uri="{FF2B5EF4-FFF2-40B4-BE49-F238E27FC236}">
                <a16:creationId xmlns:a16="http://schemas.microsoft.com/office/drawing/2014/main" id="{53B0617B-E6AD-9E72-CE6C-067AFB84CC85}"/>
              </a:ext>
            </a:extLst>
          </p:cNvPr>
          <p:cNvGraphicFramePr/>
          <p:nvPr>
            <p:extLst>
              <p:ext uri="{D42A27DB-BD31-4B8C-83A1-F6EECF244321}">
                <p14:modId xmlns:p14="http://schemas.microsoft.com/office/powerpoint/2010/main" val="295126632"/>
              </p:ext>
            </p:extLst>
          </p:nvPr>
        </p:nvGraphicFramePr>
        <p:xfrm>
          <a:off x="4113104" y="477540"/>
          <a:ext cx="47262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9285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BC07B-30F0-A193-94FD-C3E29CC33086}"/>
              </a:ext>
            </a:extLst>
          </p:cNvPr>
          <p:cNvSpPr>
            <a:spLocks noGrp="1"/>
          </p:cNvSpPr>
          <p:nvPr>
            <p:ph type="title"/>
          </p:nvPr>
        </p:nvSpPr>
        <p:spPr/>
        <p:txBody>
          <a:bodyPr/>
          <a:lstStyle/>
          <a:p>
            <a:endParaRPr lang="en-US"/>
          </a:p>
        </p:txBody>
      </p:sp>
      <p:pic>
        <p:nvPicPr>
          <p:cNvPr id="5122" name="Picture 2" descr="Advanced RAG on Hugging Face documentation using LangChain - Hugging Face  Open-Source AI Cookbook">
            <a:extLst>
              <a:ext uri="{FF2B5EF4-FFF2-40B4-BE49-F238E27FC236}">
                <a16:creationId xmlns:a16="http://schemas.microsoft.com/office/drawing/2014/main" id="{2C4A91CE-FF3C-F5AB-7024-01E98457D9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138" y="0"/>
            <a:ext cx="79581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259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B5820-170B-DFA2-4B9D-09863564916A}"/>
              </a:ext>
            </a:extLst>
          </p:cNvPr>
          <p:cNvSpPr>
            <a:spLocks noGrp="1"/>
          </p:cNvSpPr>
          <p:nvPr>
            <p:ph type="title"/>
          </p:nvPr>
        </p:nvSpPr>
        <p:spPr/>
        <p:txBody>
          <a:bodyPr/>
          <a:lstStyle/>
          <a:p>
            <a:endParaRPr lang="en-US"/>
          </a:p>
        </p:txBody>
      </p:sp>
      <p:sp useBgFill="1">
        <p:nvSpPr>
          <p:cNvPr id="3" name="Rectangle 2">
            <a:extLst>
              <a:ext uri="{FF2B5EF4-FFF2-40B4-BE49-F238E27FC236}">
                <a16:creationId xmlns:a16="http://schemas.microsoft.com/office/drawing/2014/main" id="{882DF602-3F63-DE42-328F-AA0471B46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C23333C-3755-43F2-0864-F1EFE7186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F84EB1A-00F2-3AA5-1F1A-1D980DE8D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67A7249-A5AA-F14B-B8DD-177E10542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38D8544B-F1CF-7FCA-533C-15348C44B5FC}"/>
              </a:ext>
            </a:extLst>
          </p:cNvPr>
          <p:cNvSpPr txBox="1">
            <a:spLocks/>
          </p:cNvSpPr>
          <p:nvPr/>
        </p:nvSpPr>
        <p:spPr>
          <a:xfrm>
            <a:off x="457199" y="328660"/>
            <a:ext cx="6941823" cy="87772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IN" sz="4000" spc="-5" dirty="0">
                <a:solidFill>
                  <a:srgbClr val="FFFFFF"/>
                </a:solidFill>
              </a:rPr>
              <a:t>Embeddings</a:t>
            </a:r>
            <a:endParaRPr lang="en-IN" sz="4000" dirty="0">
              <a:solidFill>
                <a:srgbClr val="FFFFFF"/>
              </a:solidFill>
            </a:endParaRPr>
          </a:p>
        </p:txBody>
      </p:sp>
      <p:sp>
        <p:nvSpPr>
          <p:cNvPr id="8" name="Rectangle 7">
            <a:extLst>
              <a:ext uri="{FF2B5EF4-FFF2-40B4-BE49-F238E27FC236}">
                <a16:creationId xmlns:a16="http://schemas.microsoft.com/office/drawing/2014/main" id="{713800B3-C3E3-D643-3D4D-1E7365BF89B9}"/>
              </a:ext>
            </a:extLst>
          </p:cNvPr>
          <p:cNvSpPr/>
          <p:nvPr/>
        </p:nvSpPr>
        <p:spPr>
          <a:xfrm>
            <a:off x="242713" y="2031677"/>
            <a:ext cx="4565568" cy="20001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763707">
              <a:spcAft>
                <a:spcPts val="576"/>
              </a:spcAft>
            </a:pPr>
            <a:r>
              <a:rPr lang="en-US" sz="1728" kern="1200" dirty="0">
                <a:solidFill>
                  <a:schemeClr val="dk1"/>
                </a:solidFill>
                <a:latin typeface="+mn-lt"/>
                <a:ea typeface="+mn-ea"/>
                <a:cs typeface="+mn-cs"/>
              </a:rPr>
              <a:t>A text embedding can have hundreds of values, each representing a different aspect of a text’s meaning. Just as you might describe a house by its characteristics type, location, bedrooms, bathrooms, levels - the values in an embedding quantify a text’s linguistic features.</a:t>
            </a:r>
          </a:p>
          <a:p>
            <a:pPr algn="ctr" defTabSz="795528">
              <a:spcAft>
                <a:spcPts val="600"/>
              </a:spcAft>
            </a:pPr>
            <a:endParaRPr lang="en-IN" sz="1200" dirty="0"/>
          </a:p>
        </p:txBody>
      </p:sp>
      <p:sp>
        <p:nvSpPr>
          <p:cNvPr id="9" name="Rectangle 8">
            <a:extLst>
              <a:ext uri="{FF2B5EF4-FFF2-40B4-BE49-F238E27FC236}">
                <a16:creationId xmlns:a16="http://schemas.microsoft.com/office/drawing/2014/main" id="{30F60E17-9ACE-B46B-AF99-48E913F6B171}"/>
              </a:ext>
            </a:extLst>
          </p:cNvPr>
          <p:cNvSpPr/>
          <p:nvPr/>
        </p:nvSpPr>
        <p:spPr>
          <a:xfrm>
            <a:off x="242714" y="4390588"/>
            <a:ext cx="4565567" cy="19440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763707">
              <a:spcAft>
                <a:spcPts val="576"/>
              </a:spcAft>
            </a:pPr>
            <a:r>
              <a:rPr lang="en-US" sz="1728" kern="1200" dirty="0">
                <a:solidFill>
                  <a:srgbClr val="000000"/>
                </a:solidFill>
                <a:latin typeface="Calibri" panose="020F0502020204030204" pitchFamily="34" charset="0"/>
                <a:ea typeface="+mn-ea"/>
                <a:cs typeface="+mn-cs"/>
              </a:rPr>
              <a:t>The way these characteristics are “learned” </a:t>
            </a:r>
            <a:r>
              <a:rPr lang="en-US" sz="1728" dirty="0">
                <a:solidFill>
                  <a:srgbClr val="000000"/>
                </a:solidFill>
                <a:latin typeface="Calibri" panose="020F0502020204030204" pitchFamily="34" charset="0"/>
              </a:rPr>
              <a:t>via training</a:t>
            </a:r>
            <a:r>
              <a:rPr lang="en-US" sz="1728" kern="1200" dirty="0">
                <a:solidFill>
                  <a:srgbClr val="000000"/>
                </a:solidFill>
                <a:latin typeface="Calibri" panose="020F0502020204030204" pitchFamily="34" charset="0"/>
                <a:ea typeface="+mn-ea"/>
                <a:cs typeface="+mn-cs"/>
              </a:rPr>
              <a:t> means we don't know exactly what each value represents, but words we expect to be used in comparable ways often have similar-looking embeddings.</a:t>
            </a:r>
            <a:endParaRPr lang="en-IN" sz="2000" dirty="0"/>
          </a:p>
        </p:txBody>
      </p:sp>
      <p:sp>
        <p:nvSpPr>
          <p:cNvPr id="10" name="Rectangle 9">
            <a:extLst>
              <a:ext uri="{FF2B5EF4-FFF2-40B4-BE49-F238E27FC236}">
                <a16:creationId xmlns:a16="http://schemas.microsoft.com/office/drawing/2014/main" id="{F3474F29-6C74-5C27-A5F5-7625DAE73FFA}"/>
              </a:ext>
            </a:extLst>
          </p:cNvPr>
          <p:cNvSpPr/>
          <p:nvPr/>
        </p:nvSpPr>
        <p:spPr>
          <a:xfrm>
            <a:off x="5749922" y="2031677"/>
            <a:ext cx="2563498" cy="43029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763707">
              <a:spcAft>
                <a:spcPts val="576"/>
              </a:spcAft>
            </a:pPr>
            <a:r>
              <a:rPr lang="en-US" sz="1728" kern="1200">
                <a:solidFill>
                  <a:schemeClr val="dk1"/>
                </a:solidFill>
                <a:latin typeface="+mn-lt"/>
                <a:ea typeface="+mn-ea"/>
                <a:cs typeface="+mn-cs"/>
              </a:rPr>
              <a:t>A pair of words like </a:t>
            </a:r>
            <a:r>
              <a:rPr lang="en-US" sz="1728" b="1" kern="1200">
                <a:solidFill>
                  <a:schemeClr val="dk1"/>
                </a:solidFill>
                <a:latin typeface="+mn-lt"/>
                <a:ea typeface="+mn-ea"/>
                <a:cs typeface="+mn-cs"/>
              </a:rPr>
              <a:t>sea</a:t>
            </a:r>
            <a:r>
              <a:rPr lang="en-US" sz="1728" kern="1200">
                <a:solidFill>
                  <a:schemeClr val="dk1"/>
                </a:solidFill>
                <a:latin typeface="+mn-lt"/>
                <a:ea typeface="+mn-ea"/>
                <a:cs typeface="+mn-cs"/>
              </a:rPr>
              <a:t> and </a:t>
            </a:r>
            <a:r>
              <a:rPr lang="en-US" sz="1728" b="1" kern="1200">
                <a:solidFill>
                  <a:schemeClr val="dk1"/>
                </a:solidFill>
                <a:latin typeface="+mn-lt"/>
                <a:ea typeface="+mn-ea"/>
                <a:cs typeface="+mn-cs"/>
              </a:rPr>
              <a:t>ocean</a:t>
            </a:r>
            <a:r>
              <a:rPr lang="en-US" sz="1728" kern="1200">
                <a:solidFill>
                  <a:schemeClr val="dk1"/>
                </a:solidFill>
                <a:latin typeface="+mn-lt"/>
                <a:ea typeface="+mn-ea"/>
                <a:cs typeface="+mn-cs"/>
              </a:rPr>
              <a:t> may not be used in identical contexts (we say ‘lost at sea’, not ‘lost at ocean’ so they aren’t always direct substitutes), but their meanings are close to each other, and embeddings allow us to quantify that closeness using mathematical measurements of ‘distance’.</a:t>
            </a:r>
            <a:endParaRPr lang="en-IN"/>
          </a:p>
        </p:txBody>
      </p:sp>
      <p:sp>
        <p:nvSpPr>
          <p:cNvPr id="11" name="Rectangle 10">
            <a:extLst>
              <a:ext uri="{FF2B5EF4-FFF2-40B4-BE49-F238E27FC236}">
                <a16:creationId xmlns:a16="http://schemas.microsoft.com/office/drawing/2014/main" id="{FA2D555B-104E-AE75-B283-4DCAB281A460}"/>
              </a:ext>
            </a:extLst>
          </p:cNvPr>
          <p:cNvSpPr/>
          <p:nvPr/>
        </p:nvSpPr>
        <p:spPr>
          <a:xfrm>
            <a:off x="4993148" y="2105360"/>
            <a:ext cx="528196" cy="2601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63707">
              <a:spcAft>
                <a:spcPts val="576"/>
              </a:spcAft>
            </a:pPr>
            <a:r>
              <a:rPr lang="en-IN" sz="1336" kern="1200">
                <a:solidFill>
                  <a:schemeClr val="tx1"/>
                </a:solidFill>
                <a:latin typeface="Calibri" panose="020F0502020204030204" pitchFamily="34" charset="0"/>
                <a:ea typeface="+mn-ea"/>
                <a:cs typeface="+mn-cs"/>
              </a:rPr>
              <a:t>work</a:t>
            </a:r>
            <a:endParaRPr lang="en-IN" sz="1600">
              <a:solidFill>
                <a:schemeClr val="tx1"/>
              </a:solidFill>
            </a:endParaRPr>
          </a:p>
        </p:txBody>
      </p:sp>
      <p:sp>
        <p:nvSpPr>
          <p:cNvPr id="12" name="Rectangle 11">
            <a:extLst>
              <a:ext uri="{FF2B5EF4-FFF2-40B4-BE49-F238E27FC236}">
                <a16:creationId xmlns:a16="http://schemas.microsoft.com/office/drawing/2014/main" id="{1316C31B-8021-3679-AC0A-268FCE286AE5}"/>
              </a:ext>
            </a:extLst>
          </p:cNvPr>
          <p:cNvSpPr/>
          <p:nvPr/>
        </p:nvSpPr>
        <p:spPr>
          <a:xfrm>
            <a:off x="4993148" y="3815193"/>
            <a:ext cx="528196" cy="2601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63707">
              <a:spcAft>
                <a:spcPts val="576"/>
              </a:spcAft>
            </a:pPr>
            <a:r>
              <a:rPr lang="en-IN" sz="1336" kern="1200">
                <a:solidFill>
                  <a:schemeClr val="tx1"/>
                </a:solidFill>
                <a:latin typeface="Calibri" panose="020F0502020204030204" pitchFamily="34" charset="0"/>
                <a:ea typeface="+mn-ea"/>
                <a:cs typeface="+mn-cs"/>
              </a:rPr>
              <a:t>Sea</a:t>
            </a:r>
            <a:endParaRPr lang="en-IN" sz="1600">
              <a:solidFill>
                <a:schemeClr val="tx1"/>
              </a:solidFill>
            </a:endParaRPr>
          </a:p>
        </p:txBody>
      </p:sp>
      <p:sp>
        <p:nvSpPr>
          <p:cNvPr id="13" name="Rectangle 12">
            <a:extLst>
              <a:ext uri="{FF2B5EF4-FFF2-40B4-BE49-F238E27FC236}">
                <a16:creationId xmlns:a16="http://schemas.microsoft.com/office/drawing/2014/main" id="{54474095-A85C-75C4-C3B1-183D8074711A}"/>
              </a:ext>
            </a:extLst>
          </p:cNvPr>
          <p:cNvSpPr/>
          <p:nvPr/>
        </p:nvSpPr>
        <p:spPr>
          <a:xfrm>
            <a:off x="4993148" y="4142358"/>
            <a:ext cx="528196" cy="2601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63707">
              <a:spcAft>
                <a:spcPts val="576"/>
              </a:spcAft>
            </a:pPr>
            <a:r>
              <a:rPr lang="en-IN" sz="1002" kern="1200">
                <a:solidFill>
                  <a:schemeClr val="tx1"/>
                </a:solidFill>
                <a:latin typeface="Calibri" panose="020F0502020204030204" pitchFamily="34" charset="0"/>
                <a:ea typeface="+mn-ea"/>
                <a:cs typeface="+mn-cs"/>
              </a:rPr>
              <a:t>Ocean</a:t>
            </a:r>
            <a:endParaRPr lang="en-IN" sz="1200">
              <a:solidFill>
                <a:schemeClr val="tx1"/>
              </a:solidFill>
            </a:endParaRPr>
          </a:p>
        </p:txBody>
      </p:sp>
      <p:sp>
        <p:nvSpPr>
          <p:cNvPr id="14" name="Rectangle 13">
            <a:extLst>
              <a:ext uri="{FF2B5EF4-FFF2-40B4-BE49-F238E27FC236}">
                <a16:creationId xmlns:a16="http://schemas.microsoft.com/office/drawing/2014/main" id="{C459C137-8735-BFAD-2FF1-38168B58C6FE}"/>
              </a:ext>
            </a:extLst>
          </p:cNvPr>
          <p:cNvSpPr/>
          <p:nvPr/>
        </p:nvSpPr>
        <p:spPr>
          <a:xfrm>
            <a:off x="4993148" y="4702088"/>
            <a:ext cx="667407" cy="2601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63707">
              <a:spcAft>
                <a:spcPts val="576"/>
              </a:spcAft>
            </a:pPr>
            <a:r>
              <a:rPr lang="en-IN" sz="919" kern="1200">
                <a:solidFill>
                  <a:schemeClr val="tx1"/>
                </a:solidFill>
                <a:latin typeface="Calibri" panose="020F0502020204030204" pitchFamily="34" charset="0"/>
                <a:ea typeface="+mn-ea"/>
                <a:cs typeface="+mn-cs"/>
              </a:rPr>
              <a:t>football</a:t>
            </a:r>
            <a:endParaRPr lang="en-IN" sz="1100">
              <a:solidFill>
                <a:schemeClr val="tx1"/>
              </a:solidFill>
            </a:endParaRPr>
          </a:p>
        </p:txBody>
      </p:sp>
      <p:sp>
        <p:nvSpPr>
          <p:cNvPr id="15" name="Rectangle 14">
            <a:extLst>
              <a:ext uri="{FF2B5EF4-FFF2-40B4-BE49-F238E27FC236}">
                <a16:creationId xmlns:a16="http://schemas.microsoft.com/office/drawing/2014/main" id="{587A9F5D-45A3-9240-1E50-BFFF4C2100DA}"/>
              </a:ext>
            </a:extLst>
          </p:cNvPr>
          <p:cNvSpPr/>
          <p:nvPr/>
        </p:nvSpPr>
        <p:spPr>
          <a:xfrm>
            <a:off x="4993150" y="5033196"/>
            <a:ext cx="528196" cy="2601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63707">
              <a:spcAft>
                <a:spcPts val="576"/>
              </a:spcAft>
            </a:pPr>
            <a:r>
              <a:rPr lang="en-IN" sz="1002" kern="1200">
                <a:solidFill>
                  <a:schemeClr val="tx1"/>
                </a:solidFill>
                <a:latin typeface="Calibri" panose="020F0502020204030204" pitchFamily="34" charset="0"/>
                <a:ea typeface="+mn-ea"/>
                <a:cs typeface="+mn-cs"/>
              </a:rPr>
              <a:t>Soccer</a:t>
            </a:r>
            <a:endParaRPr lang="en-IN" sz="1200">
              <a:solidFill>
                <a:schemeClr val="tx1"/>
              </a:solidFill>
            </a:endParaRPr>
          </a:p>
        </p:txBody>
      </p:sp>
      <p:sp>
        <p:nvSpPr>
          <p:cNvPr id="16" name="Rectangle 15">
            <a:extLst>
              <a:ext uri="{FF2B5EF4-FFF2-40B4-BE49-F238E27FC236}">
                <a16:creationId xmlns:a16="http://schemas.microsoft.com/office/drawing/2014/main" id="{0BA76A7C-1E58-378D-879A-D035A9036204}"/>
              </a:ext>
            </a:extLst>
          </p:cNvPr>
          <p:cNvSpPr/>
          <p:nvPr/>
        </p:nvSpPr>
        <p:spPr>
          <a:xfrm>
            <a:off x="4993148" y="5553509"/>
            <a:ext cx="528196" cy="2601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63707">
              <a:spcAft>
                <a:spcPts val="576"/>
              </a:spcAft>
            </a:pPr>
            <a:r>
              <a:rPr lang="en-IN" sz="1336" kern="1200">
                <a:solidFill>
                  <a:schemeClr val="tx1"/>
                </a:solidFill>
                <a:latin typeface="Calibri" panose="020F0502020204030204" pitchFamily="34" charset="0"/>
                <a:ea typeface="+mn-ea"/>
                <a:cs typeface="+mn-cs"/>
              </a:rPr>
              <a:t>I</a:t>
            </a:r>
            <a:endParaRPr lang="en-IN" sz="1600">
              <a:solidFill>
                <a:schemeClr val="tx1"/>
              </a:solidFill>
            </a:endParaRPr>
          </a:p>
        </p:txBody>
      </p:sp>
      <p:sp>
        <p:nvSpPr>
          <p:cNvPr id="17" name="Rectangle 16">
            <a:extLst>
              <a:ext uri="{FF2B5EF4-FFF2-40B4-BE49-F238E27FC236}">
                <a16:creationId xmlns:a16="http://schemas.microsoft.com/office/drawing/2014/main" id="{1F5D577C-7B9B-F194-6A38-7CCA2039D2CE}"/>
              </a:ext>
            </a:extLst>
          </p:cNvPr>
          <p:cNvSpPr/>
          <p:nvPr/>
        </p:nvSpPr>
        <p:spPr>
          <a:xfrm>
            <a:off x="4993149" y="5884616"/>
            <a:ext cx="528196" cy="2601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63707">
              <a:spcAft>
                <a:spcPts val="576"/>
              </a:spcAft>
            </a:pPr>
            <a:r>
              <a:rPr lang="en-IN" sz="1169" kern="1200">
                <a:solidFill>
                  <a:schemeClr val="tx1"/>
                </a:solidFill>
                <a:latin typeface="Calibri" panose="020F0502020204030204" pitchFamily="34" charset="0"/>
                <a:ea typeface="+mn-ea"/>
                <a:cs typeface="+mn-cs"/>
              </a:rPr>
              <a:t>We</a:t>
            </a:r>
            <a:endParaRPr lang="en-IN" sz="1400">
              <a:solidFill>
                <a:schemeClr val="tx1"/>
              </a:solidFill>
            </a:endParaRPr>
          </a:p>
        </p:txBody>
      </p:sp>
    </p:spTree>
    <p:extLst>
      <p:ext uri="{BB962C8B-B14F-4D97-AF65-F5344CB8AC3E}">
        <p14:creationId xmlns:p14="http://schemas.microsoft.com/office/powerpoint/2010/main" val="1654338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3356" y="1928731"/>
            <a:ext cx="3333749"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itle 1">
            <a:extLst>
              <a:ext uri="{FF2B5EF4-FFF2-40B4-BE49-F238E27FC236}">
                <a16:creationId xmlns:a16="http://schemas.microsoft.com/office/drawing/2014/main" id="{D043E5C0-366D-355D-6172-EEBC4ED8397C}"/>
              </a:ext>
            </a:extLst>
          </p:cNvPr>
          <p:cNvSpPr txBox="1">
            <a:spLocks/>
          </p:cNvSpPr>
          <p:nvPr/>
        </p:nvSpPr>
        <p:spPr>
          <a:xfrm>
            <a:off x="771525" y="1967266"/>
            <a:ext cx="1971675" cy="2547257"/>
          </a:xfrm>
          <a:prstGeom prst="rect">
            <a:avLst/>
          </a:prstGeom>
          <a:no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914400">
              <a:lnSpc>
                <a:spcPct val="90000"/>
              </a:lnSpc>
              <a:spcAft>
                <a:spcPts val="600"/>
              </a:spcAft>
            </a:pPr>
            <a:r>
              <a:rPr lang="en-US" sz="3100" kern="1200" spc="-45" dirty="0">
                <a:solidFill>
                  <a:srgbClr val="FFFFFF"/>
                </a:solidFill>
                <a:latin typeface="+mj-lt"/>
                <a:ea typeface="+mj-ea"/>
                <a:cs typeface="+mj-cs"/>
              </a:rPr>
              <a:t>Vector</a:t>
            </a:r>
            <a:r>
              <a:rPr lang="en-US" sz="3100" kern="1200" spc="-10" dirty="0">
                <a:solidFill>
                  <a:srgbClr val="FFFFFF"/>
                </a:solidFill>
                <a:latin typeface="+mj-lt"/>
                <a:ea typeface="+mj-ea"/>
                <a:cs typeface="+mj-cs"/>
              </a:rPr>
              <a:t> </a:t>
            </a:r>
            <a:r>
              <a:rPr lang="en-US" sz="3100" kern="1200" spc="-5" dirty="0">
                <a:solidFill>
                  <a:srgbClr val="FFFFFF"/>
                </a:solidFill>
                <a:latin typeface="+mj-lt"/>
                <a:ea typeface="+mj-ea"/>
                <a:cs typeface="+mj-cs"/>
              </a:rPr>
              <a:t>“nearness”</a:t>
            </a:r>
            <a:r>
              <a:rPr lang="en-US" sz="3100" kern="1200" spc="-10" dirty="0">
                <a:solidFill>
                  <a:srgbClr val="FFFFFF"/>
                </a:solidFill>
                <a:latin typeface="+mj-lt"/>
                <a:ea typeface="+mj-ea"/>
                <a:cs typeface="+mj-cs"/>
              </a:rPr>
              <a:t> </a:t>
            </a:r>
            <a:r>
              <a:rPr lang="en-US" sz="3100" kern="1200" dirty="0">
                <a:solidFill>
                  <a:srgbClr val="FFFFFF"/>
                </a:solidFill>
                <a:latin typeface="+mj-lt"/>
                <a:ea typeface="+mj-ea"/>
                <a:cs typeface="+mj-cs"/>
              </a:rPr>
              <a:t>-&gt;</a:t>
            </a:r>
            <a:r>
              <a:rPr lang="en-US" sz="3100" kern="1200" spc="-10" dirty="0">
                <a:solidFill>
                  <a:srgbClr val="FFFFFF"/>
                </a:solidFill>
                <a:latin typeface="+mj-lt"/>
                <a:ea typeface="+mj-ea"/>
                <a:cs typeface="+mj-cs"/>
              </a:rPr>
              <a:t> </a:t>
            </a:r>
            <a:r>
              <a:rPr lang="en-US" sz="3100" kern="1200" dirty="0">
                <a:solidFill>
                  <a:srgbClr val="FFFFFF"/>
                </a:solidFill>
                <a:latin typeface="+mj-lt"/>
                <a:ea typeface="+mj-ea"/>
                <a:cs typeface="+mj-cs"/>
              </a:rPr>
              <a:t>Meaning</a:t>
            </a:r>
            <a:r>
              <a:rPr lang="en-US" sz="3100" kern="1200" spc="-5" dirty="0">
                <a:solidFill>
                  <a:srgbClr val="FFFFFF"/>
                </a:solidFill>
                <a:latin typeface="+mj-lt"/>
                <a:ea typeface="+mj-ea"/>
                <a:cs typeface="+mj-cs"/>
              </a:rPr>
              <a:t> “nearness”</a:t>
            </a:r>
            <a:endParaRPr lang="en-US" sz="3100" kern="1200" dirty="0">
              <a:solidFill>
                <a:srgbClr val="FFFFFF"/>
              </a:solidFill>
              <a:latin typeface="+mj-lt"/>
              <a:ea typeface="+mj-ea"/>
              <a:cs typeface="+mj-cs"/>
            </a:endParaRPr>
          </a:p>
        </p:txBody>
      </p:sp>
      <p:pic>
        <p:nvPicPr>
          <p:cNvPr id="1030" name="Picture 6" descr="Word Embedding: Basics. Create a vector from a word | by Hariom Gautam |  Medium">
            <a:extLst>
              <a:ext uri="{FF2B5EF4-FFF2-40B4-BE49-F238E27FC236}">
                <a16:creationId xmlns:a16="http://schemas.microsoft.com/office/drawing/2014/main" id="{1276A618-5FDB-61BA-06E4-C8B83836F95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82987" y="1527121"/>
            <a:ext cx="5085525" cy="3801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344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2845F-3437-BD42-E498-197696988B79}"/>
              </a:ext>
            </a:extLst>
          </p:cNvPr>
          <p:cNvSpPr>
            <a:spLocks noGrp="1"/>
          </p:cNvSpPr>
          <p:nvPr>
            <p:ph type="title"/>
          </p:nvPr>
        </p:nvSpPr>
        <p:spPr/>
        <p:txBody>
          <a:bodyPr/>
          <a:lstStyle/>
          <a:p>
            <a:r>
              <a:rPr lang="en-US" dirty="0"/>
              <a:t>Simple Code Example</a:t>
            </a:r>
          </a:p>
        </p:txBody>
      </p:sp>
    </p:spTree>
    <p:extLst>
      <p:ext uri="{BB962C8B-B14F-4D97-AF65-F5344CB8AC3E}">
        <p14:creationId xmlns:p14="http://schemas.microsoft.com/office/powerpoint/2010/main" val="275047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19804</TotalTime>
  <Words>467</Words>
  <Application>Microsoft Macintosh PowerPoint</Application>
  <PresentationFormat>On-screen Show (4:3)</PresentationFormat>
  <Paragraphs>43</Paragraphs>
  <Slides>8</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AI App Development Workshop — Week 5</vt:lpstr>
      <vt:lpstr>Class Schedule</vt:lpstr>
      <vt:lpstr>Recap from Last week</vt:lpstr>
      <vt:lpstr>Our “Problem”</vt:lpstr>
      <vt:lpstr>PowerPoint Presentation</vt:lpstr>
      <vt:lpstr>PowerPoint Presentation</vt:lpstr>
      <vt:lpstr>PowerPoint Presentation</vt:lpstr>
      <vt:lpstr>Simple Code Example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Thomas Niccum</cp:lastModifiedBy>
  <cp:revision>24</cp:revision>
  <dcterms:created xsi:type="dcterms:W3CDTF">2013-01-27T09:14:16Z</dcterms:created>
  <dcterms:modified xsi:type="dcterms:W3CDTF">2025-10-17T23:01:40Z</dcterms:modified>
  <cp:category/>
</cp:coreProperties>
</file>