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2" Type="http://schemas.openxmlformats.org/officeDocument/2006/relationships/viewProps" Target="viewProps.xml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73fa2a55f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73fa2a55f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www.youtube.com/watch?v=qybUFnY7Y8w" TargetMode="Externa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0"/>
            <a:ext cx="88323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While you watch the video on the next slide, jot down answers to the following questions in your BILL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What initiates the entire sequence of events that you see?  What if it had started with a different initiator?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Think about how everything you see unfolds.  What patterns do you notice in what you see?</a:t>
            </a:r>
            <a:endParaRPr sz="2400">
              <a:solidFill>
                <a:srgbClr val="FFFFFF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AutoNum type="arabicPeriod"/>
            </a:pPr>
            <a:r>
              <a:rPr lang="en" sz="2400">
                <a:solidFill>
                  <a:srgbClr val="FFFFFF"/>
                </a:solidFill>
              </a:rPr>
              <a:t>Think about the end:  what would happen if the last step happened repeatedly?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ebsite | http://www.okgo.net&#10;Instagram | http://www.instagram.com/okgo&#10;Twitter | http://www.twitter.com/okgo&#10;Facebook | http://www.facebook.com/okgo&#10;Store | https://shop.bandwear.com/collections/ok-go-shop&#10;&#10;Director: James Frost, OK Go and Syyn Labs. &#10;Producer: Shirley Moyers. &#10;The official video for the recorded version of &quot;This Too Shall Pass&quot; off the album &quot;Of the Blue Colour of the Sky&quot;. The video was filmed in a two story warehouse, in the Echo Park neighborhood of Los Angeles, CA. The &quot;machine&quot; was designed and built by the band, along with members of Syyn Labs ( http://syynlabs.com/ ) over the course of several months. &#10;&#10;There is an in-depth behind-the-scenes look at the warehouse here: http://www.okgo.net/this-too-shall-pass-rube-goldberg-machine/&#10;&#10;OK Go thanks State Farm for making this video possible." id="60" name="Google Shape;60;p14" title="OK Go - This Too Shall Pass - Rube Goldberg Machine - Official Video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1050" y="543950"/>
            <a:ext cx="5407475" cy="405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5772550" y="122575"/>
            <a:ext cx="3371400" cy="5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What initiates the entire sequence of events that you see?  What if it had started with a different initiator?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Think about how everything you saw unfolded.  What patterns do you notice in what you see?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Char char="●"/>
            </a:pPr>
            <a:r>
              <a:rPr lang="en" sz="1800">
                <a:solidFill>
                  <a:srgbClr val="FFFFFF"/>
                </a:solidFill>
              </a:rPr>
              <a:t>Think about the end:  what would happen if the last step happened repeatedly?</a:t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C86464A68EE418DA04BF8E291A9DD" ma:contentTypeVersion="2" ma:contentTypeDescription="Create a new document." ma:contentTypeScope="" ma:versionID="c2b07df8ef4bbdc0b04478d8bfcb973d">
  <xsd:schema xmlns:xsd="http://www.w3.org/2001/XMLSchema" xmlns:xs="http://www.w3.org/2001/XMLSchema" xmlns:p="http://schemas.microsoft.com/office/2006/metadata/properties" xmlns:ns2="c41c9faf-ab90-40cb-8ae6-f46352d9dd70" targetNamespace="http://schemas.microsoft.com/office/2006/metadata/properties" ma:root="true" ma:fieldsID="378baf38edd8b5331f00df5de3008dd4" ns2:_="">
    <xsd:import namespace="c41c9faf-ab90-40cb-8ae6-f46352d9dd7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1c9faf-ab90-40cb-8ae6-f46352d9dd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4C044E-30FD-4766-9D81-E0B1FE73D7D8}"/>
</file>

<file path=customXml/itemProps2.xml><?xml version="1.0" encoding="utf-8"?>
<ds:datastoreItem xmlns:ds="http://schemas.openxmlformats.org/officeDocument/2006/customXml" ds:itemID="{AD31E570-EB91-4F9F-BB26-06C69336641D}"/>
</file>