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6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71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75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0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83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38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6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91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FFEC0-5A30-410A-9C74-D02929A10A95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64E7-9BC9-47AD-8417-C17518824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85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nickel@gmx.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nitortool.jimdofree.com/what-s-n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nitortool.jimdofree.com/what-s-ne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62119"/>
            <a:ext cx="9144000" cy="2387600"/>
          </a:xfrm>
        </p:spPr>
        <p:txBody>
          <a:bodyPr/>
          <a:lstStyle/>
          <a:p>
            <a:r>
              <a:rPr lang="de-DE" dirty="0" smtClean="0"/>
              <a:t>Monitortool Installation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New Version wich </a:t>
            </a:r>
            <a:r>
              <a:rPr lang="de-DE" dirty="0" err="1"/>
              <a:t>s</a:t>
            </a:r>
            <a:r>
              <a:rPr lang="de-DE" dirty="0" err="1" smtClean="0"/>
              <a:t>upports</a:t>
            </a:r>
            <a:r>
              <a:rPr lang="de-DE" dirty="0" smtClean="0"/>
              <a:t> Metatrader5</a:t>
            </a:r>
          </a:p>
          <a:p>
            <a:r>
              <a:rPr lang="de-DE" dirty="0" smtClean="0"/>
              <a:t>Thomas Nickel</a:t>
            </a:r>
            <a:endParaRPr lang="de-DE" dirty="0"/>
          </a:p>
          <a:p>
            <a:r>
              <a:rPr lang="de-DE" dirty="0" smtClean="0">
                <a:hlinkClick r:id="rId2"/>
              </a:rPr>
              <a:t>tnickel@gmx.de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0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Monitortool </a:t>
            </a:r>
            <a:r>
              <a:rPr lang="de-DE" dirty="0" err="1" smtClean="0"/>
              <a:t>with</a:t>
            </a:r>
            <a:r>
              <a:rPr lang="de-DE" dirty="0" smtClean="0"/>
              <a:t> Metatrader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1) Download Monitortool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Webside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https://monitortool.jimdofree.com/what-s-new/</a:t>
            </a:r>
            <a:endParaRPr lang="de-DE" dirty="0" smtClean="0"/>
          </a:p>
          <a:p>
            <a:r>
              <a:rPr lang="de-DE" dirty="0" smtClean="0"/>
              <a:t>2) Installation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Monitortool</a:t>
            </a:r>
          </a:p>
          <a:p>
            <a:r>
              <a:rPr lang="de-DE" dirty="0" smtClean="0"/>
              <a:t>3) Installation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Metatrader 4/5</a:t>
            </a:r>
          </a:p>
          <a:p>
            <a:r>
              <a:rPr lang="de-DE" dirty="0" smtClean="0"/>
              <a:t>4) 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Metatrader4 </a:t>
            </a:r>
            <a:r>
              <a:rPr lang="de-DE" dirty="0" err="1" smtClean="0"/>
              <a:t>with</a:t>
            </a:r>
            <a:r>
              <a:rPr lang="de-DE" dirty="0" smtClean="0"/>
              <a:t> Monitortool</a:t>
            </a:r>
          </a:p>
          <a:p>
            <a:r>
              <a:rPr lang="de-DE" dirty="0" smtClean="0"/>
              <a:t>5) 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Metatrader5 </a:t>
            </a:r>
            <a:r>
              <a:rPr lang="de-DE" dirty="0" err="1" smtClean="0"/>
              <a:t>with</a:t>
            </a:r>
            <a:r>
              <a:rPr lang="de-DE" dirty="0" smtClean="0"/>
              <a:t> Monitortool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1932" y="348087"/>
            <a:ext cx="10515600" cy="1325563"/>
          </a:xfrm>
        </p:spPr>
        <p:txBody>
          <a:bodyPr/>
          <a:lstStyle/>
          <a:p>
            <a:r>
              <a:rPr lang="de-DE" dirty="0" smtClean="0"/>
              <a:t>1) Download Monitortool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Webside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https://monitortool.jimdofree.com/what-s-new/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11" y="2403523"/>
            <a:ext cx="10621721" cy="26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Installation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Monitortool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Live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Setup</a:t>
            </a:r>
          </a:p>
          <a:p>
            <a:r>
              <a:rPr lang="de-DE" dirty="0" smtClean="0"/>
              <a:t>First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Exlanation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Parmeters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3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3) Installation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Metatrader 4/5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Locations </a:t>
            </a:r>
            <a:r>
              <a:rPr lang="de-DE" dirty="0" err="1" smtClean="0"/>
              <a:t>of</a:t>
            </a:r>
            <a:r>
              <a:rPr lang="de-DE" dirty="0" smtClean="0"/>
              <a:t> Metatrader 4/5 (C:\Forex\mt4  </a:t>
            </a:r>
            <a:r>
              <a:rPr lang="de-DE" dirty="0" err="1" smtClean="0"/>
              <a:t>or</a:t>
            </a:r>
            <a:r>
              <a:rPr lang="de-DE" dirty="0" smtClean="0"/>
              <a:t>  C:\Forex\mt5)</a:t>
            </a:r>
          </a:p>
          <a:p>
            <a:r>
              <a:rPr lang="de-DE" dirty="0" err="1" smtClean="0"/>
              <a:t>Install</a:t>
            </a:r>
            <a:r>
              <a:rPr lang="de-DE" dirty="0" smtClean="0"/>
              <a:t> Metatrader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Monitortool. </a:t>
            </a:r>
          </a:p>
          <a:p>
            <a:r>
              <a:rPr lang="de-DE" dirty="0" smtClean="0"/>
              <a:t>Do not </a:t>
            </a:r>
            <a:r>
              <a:rPr lang="de-DE" dirty="0" err="1" smtClean="0"/>
              <a:t>start</a:t>
            </a:r>
            <a:r>
              <a:rPr lang="de-DE" dirty="0" smtClean="0"/>
              <a:t> Metatrader </a:t>
            </a:r>
            <a:r>
              <a:rPr lang="de-DE" dirty="0" err="1" smtClean="0"/>
              <a:t>manualy</a:t>
            </a:r>
            <a:r>
              <a:rPr lang="de-DE" dirty="0" smtClean="0"/>
              <a:t>, </a:t>
            </a:r>
            <a:r>
              <a:rPr lang="de-DE" dirty="0" err="1" smtClean="0"/>
              <a:t>let</a:t>
            </a:r>
            <a:r>
              <a:rPr lang="de-DE" dirty="0" smtClean="0"/>
              <a:t> Monitortool do </a:t>
            </a:r>
            <a:r>
              <a:rPr lang="de-DE" dirty="0" err="1" smtClean="0"/>
              <a:t>this</a:t>
            </a:r>
            <a:r>
              <a:rPr lang="de-DE" dirty="0" smtClean="0"/>
              <a:t>.</a:t>
            </a:r>
          </a:p>
          <a:p>
            <a:r>
              <a:rPr lang="de-DE" dirty="0" smtClean="0"/>
              <a:t>Add Broker </a:t>
            </a:r>
            <a:r>
              <a:rPr lang="de-DE" dirty="0" err="1" smtClean="0"/>
              <a:t>Accountnumber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Password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1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4) 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Metatrader4 </a:t>
            </a:r>
            <a:r>
              <a:rPr lang="de-DE" dirty="0" err="1" smtClean="0"/>
              <a:t>with</a:t>
            </a:r>
            <a:r>
              <a:rPr lang="de-DE" dirty="0" smtClean="0"/>
              <a:t> Monitortool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574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Life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Metatrader4 </a:t>
            </a:r>
            <a:r>
              <a:rPr lang="de-DE" dirty="0" err="1" smtClean="0"/>
              <a:t>Eas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Remarks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smtClean="0"/>
              <a:t>Chose </a:t>
            </a:r>
            <a:r>
              <a:rPr lang="de-DE" dirty="0" err="1" smtClean="0"/>
              <a:t>Demoacount</a:t>
            </a:r>
            <a:r>
              <a:rPr lang="de-DE" dirty="0" smtClean="0"/>
              <a:t> in Monitortool</a:t>
            </a:r>
          </a:p>
          <a:p>
            <a:pPr marL="0" indent="0">
              <a:buNone/>
            </a:pPr>
            <a:r>
              <a:rPr lang="de-DE" dirty="0" smtClean="0"/>
              <a:t>-Set </a:t>
            </a:r>
            <a:r>
              <a:rPr lang="de-DE" dirty="0" err="1" smtClean="0"/>
              <a:t>Lotsize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-Set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currency</a:t>
            </a:r>
            <a:r>
              <a:rPr lang="de-DE" dirty="0" smtClean="0"/>
              <a:t> </a:t>
            </a:r>
            <a:r>
              <a:rPr lang="de-DE" dirty="0" err="1" smtClean="0"/>
              <a:t>postfix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2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5) 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Metatrader5 </a:t>
            </a:r>
            <a:r>
              <a:rPr lang="de-DE" dirty="0" err="1" smtClean="0"/>
              <a:t>with</a:t>
            </a:r>
            <a:r>
              <a:rPr lang="de-DE" dirty="0" smtClean="0"/>
              <a:t> Monitortool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Life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Metatrader5 </a:t>
            </a:r>
            <a:r>
              <a:rPr lang="de-DE" dirty="0" err="1" smtClean="0"/>
              <a:t>Eas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Remarks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smtClean="0"/>
              <a:t>-Chose </a:t>
            </a:r>
            <a:r>
              <a:rPr lang="de-DE" dirty="0" err="1" smtClean="0"/>
              <a:t>Demoacount</a:t>
            </a:r>
            <a:r>
              <a:rPr lang="de-DE" dirty="0" smtClean="0"/>
              <a:t> in Monitortool</a:t>
            </a:r>
          </a:p>
          <a:p>
            <a:pPr marL="0" indent="0">
              <a:buNone/>
            </a:pPr>
            <a:r>
              <a:rPr lang="de-DE" dirty="0" smtClean="0"/>
              <a:t>-Set </a:t>
            </a:r>
            <a:r>
              <a:rPr lang="de-DE" dirty="0" err="1" smtClean="0"/>
              <a:t>Lotsize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-Set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currency</a:t>
            </a:r>
            <a:r>
              <a:rPr lang="de-DE" dirty="0" smtClean="0"/>
              <a:t> </a:t>
            </a:r>
            <a:r>
              <a:rPr lang="de-DE" dirty="0" err="1" smtClean="0"/>
              <a:t>postfix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9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Monitortool Installation</vt:lpstr>
      <vt:lpstr>Steps to install Monitortool with Metatrader</vt:lpstr>
      <vt:lpstr>1) Download Monitortool from the Webside</vt:lpstr>
      <vt:lpstr>2) Installation and Configuration of Monitortool</vt:lpstr>
      <vt:lpstr>3) Installation and Configuration of Metatrader 4/5 </vt:lpstr>
      <vt:lpstr>4) Installation of Eas for Metatrader4 with Monitortool </vt:lpstr>
      <vt:lpstr>5) Installation of Eas for Metatrader5 with Monitortool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Monitortool Installation</dc:title>
  <dc:creator>Thomas Nickel</dc:creator>
  <cp:lastModifiedBy>Thomas Nickel</cp:lastModifiedBy>
  <cp:revision>3</cp:revision>
  <dcterms:created xsi:type="dcterms:W3CDTF">2023-08-27T14:03:28Z</dcterms:created>
  <dcterms:modified xsi:type="dcterms:W3CDTF">2023-08-27T14:25:41Z</dcterms:modified>
</cp:coreProperties>
</file>