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4" r:id="rId3"/>
    <p:sldId id="285" r:id="rId4"/>
    <p:sldId id="264" r:id="rId5"/>
    <p:sldId id="259" r:id="rId6"/>
    <p:sldId id="283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C++ Komplettkurs: Praxisnahe und Moderne C++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/>
              <a:t>C++ PROGRAMMIERUNG</a:t>
            </a:r>
            <a:endParaRPr sz="48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Installation</a:t>
            </a:r>
            <a:endParaRPr lang="de-DE" sz="7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Variablen und Datentypen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Abfragen, Logik und Schleifen</a:t>
            </a:r>
            <a:endParaRPr lang="de-DE" sz="700" dirty="0"/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Funktionen und Dateien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Arrays, Zeiger und Referenzen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Alle wichtigen Features und Funktionen der STL und STD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Objekte und Klassen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Templates und Lambda Funktionen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sz="1600" dirty="0"/>
              <a:t>Smart Pointer und die Rule </a:t>
            </a:r>
            <a:r>
              <a:rPr lang="de-DE" sz="1600" dirty="0" err="1"/>
              <a:t>of</a:t>
            </a:r>
            <a:r>
              <a:rPr lang="de-DE" sz="1600" dirty="0"/>
              <a:t> Five</a:t>
            </a:r>
          </a:p>
          <a:p>
            <a:pPr>
              <a:lnSpc>
                <a:spcPct val="150000"/>
              </a:lnSpc>
              <a:buFont typeface="+mj-lt"/>
              <a:buAutoNum type="arabicParenBoth"/>
            </a:pPr>
            <a:r>
              <a:rPr lang="de-DE" dirty="0"/>
              <a:t>GUI Programmierung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/>
              <a:t>Anmerkung: Grundlagenerfahrung in der Programmierung ist hilfreich aber nicht notwendig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r>
              <a:rPr lang="de-DE" dirty="0"/>
              <a:t>Erlerne die Grundkonzepte der C++ Programmierung</a:t>
            </a:r>
          </a:p>
          <a:p>
            <a:r>
              <a:rPr lang="de-DE" dirty="0"/>
              <a:t>Verstehe wie eine moderne und effektive C++ Entwicklung aussieht</a:t>
            </a:r>
          </a:p>
          <a:p>
            <a:r>
              <a:rPr lang="de-DE" dirty="0"/>
              <a:t>Verstehe das Konzept hinter einem </a:t>
            </a:r>
            <a:r>
              <a:rPr lang="de-DE" dirty="0" err="1"/>
              <a:t>Computerpogramm</a:t>
            </a:r>
            <a:endParaRPr lang="de-DE" dirty="0"/>
          </a:p>
          <a:p>
            <a:r>
              <a:rPr lang="de-DE" dirty="0"/>
              <a:t>Was sind die wichtigen Features von C++14/17 und 20?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757962" y="3323600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60647" y="3323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5079182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Bildschirmpräsentation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Georgia</vt:lpstr>
      <vt:lpstr>Arial</vt:lpstr>
      <vt:lpstr>Calibri</vt:lpstr>
      <vt:lpstr>Nunito Sans</vt:lpstr>
      <vt:lpstr>Ulysses template</vt:lpstr>
      <vt:lpstr>C++ Komplettkurs: Praxisnahe und Moderne C++ Programmierung</vt:lpstr>
      <vt:lpstr>JAN SCHAFFRANEK</vt:lpstr>
      <vt:lpstr>Wer bin ich?</vt:lpstr>
      <vt:lpstr>C++ PROGRAMMIERUNG</vt:lpstr>
      <vt:lpstr>Kursgliederung</vt:lpstr>
      <vt:lpstr>Für wen eignet sich dieser Kurs?</vt:lpstr>
      <vt:lpstr> Was werdet ihr nach Abschluss des Kurses erreichen?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68</cp:revision>
  <dcterms:modified xsi:type="dcterms:W3CDTF">2020-06-22T13:56:52Z</dcterms:modified>
</cp:coreProperties>
</file>