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06" y="1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87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087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28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15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56715" y="1341959"/>
            <a:ext cx="6927273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de-DE"/>
              <a:t>C++ Komplettkurs: Praxisnahe und Moderne C++ Programmierung</a:t>
            </a:r>
            <a:br>
              <a:rPr lang="de-DE"/>
            </a:b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47002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LAMBDA AUSDRÜCKE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4030948"/>
            <a:ext cx="47137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Funktionale Programmierung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LAMBDA AUSDRÜCKE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57125" y="164880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Lambda Ausdrücke sind anonyme Funktionen die lokal verwendet werden können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Aufbau: </a:t>
            </a:r>
            <a:br>
              <a:rPr lang="de-DE" dirty="0"/>
            </a:br>
            <a:r>
              <a:rPr lang="de-DE" dirty="0"/>
              <a:t>[Capture-</a:t>
            </a:r>
            <a:r>
              <a:rPr lang="de-DE" dirty="0" err="1"/>
              <a:t>Clause</a:t>
            </a:r>
            <a:r>
              <a:rPr lang="de-DE" dirty="0"/>
              <a:t>]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Parmeters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-&gt; Return-Type </a:t>
            </a:r>
            <a:br>
              <a:rPr lang="de-DE" dirty="0"/>
            </a:br>
            <a:r>
              <a:rPr lang="de-DE" dirty="0"/>
              <a:t>{ Body; }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D8897D8-54E9-42D1-ABC4-133A6E30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2379518"/>
            <a:ext cx="7767376" cy="518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69FABC-2ACC-4E33-8601-57E6D785CFCA}"/>
              </a:ext>
            </a:extLst>
          </p:cNvPr>
          <p:cNvSpPr/>
          <p:nvPr/>
        </p:nvSpPr>
        <p:spPr>
          <a:xfrm>
            <a:off x="1147396" y="2592530"/>
            <a:ext cx="7239479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LAMBDA AUSDRÜCKE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Capture-</a:t>
            </a:r>
            <a:r>
              <a:rPr lang="de-DE" dirty="0" err="1"/>
              <a:t>Clause</a:t>
            </a:r>
            <a:r>
              <a:rPr lang="de-DE" dirty="0"/>
              <a:t>: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&amp;: Automatischer Call </a:t>
            </a:r>
            <a:r>
              <a:rPr lang="de-DE" dirty="0" err="1"/>
              <a:t>by</a:t>
            </a:r>
            <a:r>
              <a:rPr lang="de-DE" dirty="0"/>
              <a:t> Reference Aufruf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=: Automatischer Call </a:t>
            </a:r>
            <a:r>
              <a:rPr lang="de-DE" dirty="0" err="1"/>
              <a:t>by</a:t>
            </a:r>
            <a:r>
              <a:rPr lang="de-DE" dirty="0"/>
              <a:t> Value Aufruf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D8897D8-54E9-42D1-ABC4-133A6E30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6" y="2470753"/>
            <a:ext cx="7767376" cy="518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69FABC-2ACC-4E33-8601-57E6D785CFCA}"/>
              </a:ext>
            </a:extLst>
          </p:cNvPr>
          <p:cNvSpPr/>
          <p:nvPr/>
        </p:nvSpPr>
        <p:spPr>
          <a:xfrm>
            <a:off x="1215736" y="2687931"/>
            <a:ext cx="244187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7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LAMBDA AUSDRÜCKE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67516" y="1157295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Parameter:</a:t>
            </a:r>
          </a:p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Input Parameter der Funktion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D8897D8-54E9-42D1-ABC4-133A6E30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6" y="2470753"/>
            <a:ext cx="7767376" cy="518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69FABC-2ACC-4E33-8601-57E6D785CFCA}"/>
              </a:ext>
            </a:extLst>
          </p:cNvPr>
          <p:cNvSpPr/>
          <p:nvPr/>
        </p:nvSpPr>
        <p:spPr>
          <a:xfrm>
            <a:off x="1444336" y="2687931"/>
            <a:ext cx="888423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85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LAMBDA AUSDRÜCKE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67516" y="1157295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Return-Type:</a:t>
            </a:r>
          </a:p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Hilfe für den Compiler (optional)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D8897D8-54E9-42D1-ABC4-133A6E30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6" y="2470753"/>
            <a:ext cx="7767376" cy="518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69FABC-2ACC-4E33-8601-57E6D785CFCA}"/>
              </a:ext>
            </a:extLst>
          </p:cNvPr>
          <p:cNvSpPr/>
          <p:nvPr/>
        </p:nvSpPr>
        <p:spPr>
          <a:xfrm>
            <a:off x="2353541" y="2693126"/>
            <a:ext cx="696191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05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LAMBDA AUSDRÜCKE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67516" y="1157295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Funktions-Body:</a:t>
            </a:r>
          </a:p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eigentliche Funktion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D8897D8-54E9-42D1-ABC4-133A6E30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6" y="2470753"/>
            <a:ext cx="7767376" cy="518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69FABC-2ACC-4E33-8601-57E6D785CFCA}"/>
              </a:ext>
            </a:extLst>
          </p:cNvPr>
          <p:cNvSpPr/>
          <p:nvPr/>
        </p:nvSpPr>
        <p:spPr>
          <a:xfrm>
            <a:off x="3054927" y="2677540"/>
            <a:ext cx="5164282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4316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Roboto Condensed Light</vt:lpstr>
      <vt:lpstr>Arvo</vt:lpstr>
      <vt:lpstr>Roboto Condensed</vt:lpstr>
      <vt:lpstr>Arial</vt:lpstr>
      <vt:lpstr>Salerio template</vt:lpstr>
      <vt:lpstr>C++ Komplettkurs: Praxisnahe und Moderne C++ Programmierung </vt:lpstr>
      <vt:lpstr>LAMBDA AUSDRÜCKE</vt:lpstr>
      <vt:lpstr>LAMBDA AUSDRÜCKE</vt:lpstr>
      <vt:lpstr>LAMBDA AUSDRÜCKE</vt:lpstr>
      <vt:lpstr>LAMBDA AUSDRÜCKE</vt:lpstr>
      <vt:lpstr>LAMBDA AUSDRÜCKE</vt:lpstr>
      <vt:lpstr>LAMBDA AUSDRÜCKE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65</cp:revision>
  <dcterms:modified xsi:type="dcterms:W3CDTF">2019-09-16T09:49:53Z</dcterms:modified>
</cp:coreProperties>
</file>