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1" r:id="rId3"/>
    <p:sldId id="266" r:id="rId4"/>
    <p:sldId id="262" r:id="rId5"/>
    <p:sldId id="264" r:id="rId6"/>
    <p:sldId id="26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5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5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C++ Objektorientierung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Einführung in die OOP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stellen einen „Bauplan“ dar um Daten gebündelt abzuspeichern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Variablen: Attribute / Member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Funktionen: Methoden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Objekte: Erstellte Instanzen einer Klasse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08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Eine Klasse bildet einen Namespace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Erstellung eines Objektes der Klasse mit dem Konstruktor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Zerstörung eines Objektes der Klasse mit dem Destruktor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69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3DFB03-6EFF-4637-A432-06CE0560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9" y="1699677"/>
            <a:ext cx="6073915" cy="2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08545E-E3FF-4CF1-831A-9EA5B485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15" y="1657978"/>
            <a:ext cx="3980257" cy="29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84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Roboto Condensed</vt:lpstr>
      <vt:lpstr>Arial</vt:lpstr>
      <vt:lpstr>Salerio template</vt:lpstr>
      <vt:lpstr>C++ Objektorientierung</vt:lpstr>
      <vt:lpstr>KLASSEN UND OBJEKTE</vt:lpstr>
      <vt:lpstr>KLASSEN UND OBJEKTE</vt:lpstr>
      <vt:lpstr>KLASSEN UND OBJEKTE</vt:lpstr>
      <vt:lpstr>KLASSEN UND OBJEKTE</vt:lpstr>
      <vt:lpstr>KLASSEN UND OBJEKTE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68</cp:revision>
  <dcterms:modified xsi:type="dcterms:W3CDTF">2020-09-22T10:06:13Z</dcterms:modified>
</cp:coreProperties>
</file>