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9" r:id="rId2"/>
    <p:sldId id="261" r:id="rId3"/>
    <p:sldId id="264" r:id="rId4"/>
    <p:sldId id="262" r:id="rId5"/>
    <p:sldId id="263" r:id="rId6"/>
    <p:sldId id="265" r:id="rId7"/>
  </p:sldIdLst>
  <p:sldSz cx="9144000" cy="5143500" type="screen16x9"/>
  <p:notesSz cx="6858000" cy="9144000"/>
  <p:embeddedFontLst>
    <p:embeddedFont>
      <p:font typeface="Arvo" panose="020B0604020202020204" charset="0"/>
      <p:regular r:id="rId9"/>
      <p:bold r:id="rId10"/>
      <p:italic r:id="rId11"/>
      <p:boldItalic r:id="rId12"/>
    </p:embeddedFont>
    <p:embeddedFont>
      <p:font typeface="Roboto Condensed" panose="020B0604020202020204" charset="0"/>
      <p:regular r:id="rId13"/>
      <p:bold r:id="rId14"/>
      <p:italic r:id="rId15"/>
      <p:boldItalic r:id="rId16"/>
    </p:embeddedFont>
    <p:embeddedFont>
      <p:font typeface="Roboto Condensed Ligh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8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047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2516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238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376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147002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RULE OF FIVE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CONSTRUCTOR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561271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Für die Erzeugung einer Instanz der Klasse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Kann Parameter entgegen nehmen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CONSTRUCTOR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561271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Man kann auch ein anderes Objekt übergeben, um dieses zu kopieren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8643649-9F64-4B8F-8DB2-9582CFD45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391" y="2375902"/>
            <a:ext cx="3334316" cy="257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5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RULE OF FIVE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561271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533400" indent="-457200">
              <a:buFont typeface="+mj-lt"/>
              <a:buAutoNum type="arabicPeriod"/>
            </a:pPr>
            <a:r>
              <a:rPr lang="de-DE" sz="2000" dirty="0" err="1"/>
              <a:t>Destructor</a:t>
            </a:r>
            <a:endParaRPr lang="de-DE" sz="2000" dirty="0"/>
          </a:p>
          <a:p>
            <a:pPr marL="533400" indent="-457200">
              <a:buFont typeface="+mj-lt"/>
              <a:buAutoNum type="arabicPeriod"/>
            </a:pPr>
            <a:r>
              <a:rPr lang="de-DE" sz="2000" dirty="0"/>
              <a:t>Copy </a:t>
            </a:r>
            <a:r>
              <a:rPr lang="de-DE" sz="2000" dirty="0" err="1"/>
              <a:t>Constructor</a:t>
            </a:r>
            <a:endParaRPr lang="de-DE" sz="2000" dirty="0"/>
          </a:p>
          <a:p>
            <a:pPr marL="533400" lvl="0" indent="-457200" rtl="0">
              <a:spcBef>
                <a:spcPts val="0"/>
              </a:spcBef>
              <a:spcAft>
                <a:spcPts val="1000"/>
              </a:spcAft>
              <a:buSzPct val="100000"/>
              <a:buFont typeface="+mj-lt"/>
              <a:buAutoNum type="arabicPeriod"/>
            </a:pPr>
            <a:r>
              <a:rPr lang="de-DE" sz="2000" dirty="0"/>
              <a:t>Copy </a:t>
            </a:r>
            <a:r>
              <a:rPr lang="de-DE" sz="2000" dirty="0" err="1"/>
              <a:t>Assignment</a:t>
            </a:r>
            <a:r>
              <a:rPr lang="de-DE" sz="2000" dirty="0"/>
              <a:t> </a:t>
            </a:r>
            <a:r>
              <a:rPr lang="de-DE" sz="2000" dirty="0" err="1"/>
              <a:t>operator</a:t>
            </a:r>
            <a:endParaRPr lang="de-DE" sz="2000" dirty="0"/>
          </a:p>
          <a:p>
            <a:pPr marL="533400" lvl="0" indent="-457200" rtl="0">
              <a:spcBef>
                <a:spcPts val="0"/>
              </a:spcBef>
              <a:spcAft>
                <a:spcPts val="1000"/>
              </a:spcAft>
              <a:buSzPct val="100000"/>
              <a:buFont typeface="+mj-lt"/>
              <a:buAutoNum type="arabicPeriod"/>
            </a:pPr>
            <a:r>
              <a:rPr lang="de-DE" sz="2000" dirty="0"/>
              <a:t>Move </a:t>
            </a:r>
            <a:r>
              <a:rPr lang="de-DE" sz="2000" dirty="0" err="1"/>
              <a:t>Constructor</a:t>
            </a:r>
            <a:endParaRPr lang="de-DE" sz="2000" dirty="0"/>
          </a:p>
          <a:p>
            <a:pPr marL="533400" lvl="0" indent="-457200" rtl="0">
              <a:spcBef>
                <a:spcPts val="0"/>
              </a:spcBef>
              <a:spcAft>
                <a:spcPts val="1000"/>
              </a:spcAft>
              <a:buSzPct val="100000"/>
              <a:buFont typeface="+mj-lt"/>
              <a:buAutoNum type="arabicPeriod"/>
            </a:pPr>
            <a:r>
              <a:rPr lang="de-DE" sz="2000" dirty="0"/>
              <a:t>Move </a:t>
            </a:r>
            <a:r>
              <a:rPr lang="de-DE" sz="2000" dirty="0" err="1"/>
              <a:t>Assignment</a:t>
            </a:r>
            <a:r>
              <a:rPr lang="de-DE" sz="2000" dirty="0"/>
              <a:t> </a:t>
            </a:r>
            <a:r>
              <a:rPr lang="de-DE" sz="2000" dirty="0" err="1"/>
              <a:t>operator</a:t>
            </a:r>
            <a:endParaRPr lang="en" sz="2000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449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RULE OF FIVE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64880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533400" indent="-457200">
              <a:buFont typeface="Arial" panose="020B0604020202020204" pitchFamily="34" charset="0"/>
              <a:buChar char="•"/>
            </a:pPr>
            <a:r>
              <a:rPr lang="de-DE" sz="2000" dirty="0"/>
              <a:t>Die Operatoren sind für den Einsatz nach der Objekterstellung da</a:t>
            </a:r>
          </a:p>
          <a:p>
            <a:pPr marL="533400" indent="-457200">
              <a:buFont typeface="Arial" panose="020B0604020202020204" pitchFamily="34" charset="0"/>
              <a:buChar char="•"/>
            </a:pPr>
            <a:r>
              <a:rPr lang="de-DE" sz="2000" dirty="0"/>
              <a:t>Die Konstruktoren bei der Objekt-Erstellung</a:t>
            </a:r>
          </a:p>
          <a:p>
            <a:pPr marL="533400" indent="-457200">
              <a:buFont typeface="Arial" panose="020B0604020202020204" pitchFamily="34" charset="0"/>
              <a:buChar char="•"/>
            </a:pPr>
            <a:endParaRPr lang="en" sz="2000" dirty="0"/>
          </a:p>
          <a:p>
            <a:pPr marL="533400" indent="-457200">
              <a:buFont typeface="Arial" panose="020B0604020202020204" pitchFamily="34" charset="0"/>
              <a:buChar char="•"/>
            </a:pPr>
            <a:endParaRPr lang="en" sz="2000" dirty="0"/>
          </a:p>
          <a:p>
            <a:pPr marL="533400" indent="-457200">
              <a:buFont typeface="Arial" panose="020B0604020202020204" pitchFamily="34" charset="0"/>
              <a:buChar char="•"/>
            </a:pPr>
            <a:endParaRPr lang="en" sz="2000" dirty="0"/>
          </a:p>
          <a:p>
            <a:pPr marL="533400" indent="-457200">
              <a:buFont typeface="Arial" panose="020B0604020202020204" pitchFamily="34" charset="0"/>
              <a:buChar char="•"/>
            </a:pPr>
            <a:endParaRPr lang="en" sz="2000" dirty="0"/>
          </a:p>
          <a:p>
            <a:pPr marL="533400" indent="-457200">
              <a:buFont typeface="Arial" panose="020B0604020202020204" pitchFamily="34" charset="0"/>
              <a:buChar char="•"/>
            </a:pPr>
            <a:endParaRPr lang="en" sz="2000" dirty="0"/>
          </a:p>
          <a:p>
            <a:pPr marL="533400" indent="-457200">
              <a:buFont typeface="Arial" panose="020B0604020202020204" pitchFamily="34" charset="0"/>
              <a:buChar char="•"/>
            </a:pPr>
            <a:endParaRPr lang="en" sz="2000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398FDE5-D43E-4769-9F01-D0A33084F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261" y="2571750"/>
            <a:ext cx="4073947" cy="249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1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RULE OF FIVE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561271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533400" indent="-457200">
              <a:buFont typeface="Arial" panose="020B0604020202020204" pitchFamily="34" charset="0"/>
              <a:buChar char="•"/>
            </a:pPr>
            <a:r>
              <a:rPr lang="de-DE" sz="2000" dirty="0"/>
              <a:t>Copy: Wenn Werte übernommen werden sollen</a:t>
            </a:r>
          </a:p>
          <a:p>
            <a:pPr marL="533400" indent="-457200">
              <a:buFont typeface="Arial" panose="020B0604020202020204" pitchFamily="34" charset="0"/>
              <a:buChar char="•"/>
            </a:pPr>
            <a:r>
              <a:rPr lang="de-DE" sz="2000" dirty="0"/>
              <a:t>Move: Wenn der Inhalt des anderen Objektes „geklaut“ werden soll</a:t>
            </a:r>
          </a:p>
          <a:p>
            <a:pPr marL="533400" indent="-457200">
              <a:buFont typeface="Arial" panose="020B0604020202020204" pitchFamily="34" charset="0"/>
              <a:buChar char="•"/>
            </a:pPr>
            <a:endParaRPr lang="en" sz="2000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4575758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Bildschirmpräsentation (16:9)</PresentationFormat>
  <Paragraphs>31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Roboto Condensed</vt:lpstr>
      <vt:lpstr>Arial</vt:lpstr>
      <vt:lpstr>Roboto Condensed Light</vt:lpstr>
      <vt:lpstr>Arvo</vt:lpstr>
      <vt:lpstr>Salerio template</vt:lpstr>
      <vt:lpstr>RULE OF FIVE</vt:lpstr>
      <vt:lpstr>CONSTRUCTOR</vt:lpstr>
      <vt:lpstr>CONSTRUCTOR</vt:lpstr>
      <vt:lpstr>RULE OF FIVE</vt:lpstr>
      <vt:lpstr>RULE OF FIVE</vt:lpstr>
      <vt:lpstr>RULE OF FIVE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NEURONALE NETZWERKE: VON DER THEORIE ZU TENSORFLOW</dc:title>
  <cp:lastModifiedBy>Jan Schaffranek</cp:lastModifiedBy>
  <cp:revision>73</cp:revision>
  <dcterms:modified xsi:type="dcterms:W3CDTF">2020-09-26T08:25:03Z</dcterms:modified>
</cp:coreProperties>
</file>