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6"/>
  </p:notesMasterIdLst>
  <p:sldIdLst>
    <p:sldId id="259" r:id="rId2"/>
    <p:sldId id="261" r:id="rId3"/>
    <p:sldId id="262" r:id="rId4"/>
    <p:sldId id="263" r:id="rId5"/>
  </p:sldIdLst>
  <p:sldSz cx="9144000" cy="5143500" type="screen16x9"/>
  <p:notesSz cx="6858000" cy="9144000"/>
  <p:embeddedFontLst>
    <p:embeddedFont>
      <p:font typeface="Arvo" panose="020B0604020202020204" charset="0"/>
      <p:regular r:id="rId7"/>
      <p:bold r:id="rId8"/>
      <p:italic r:id="rId9"/>
      <p:boldItalic r:id="rId10"/>
    </p:embeddedFont>
    <p:embeddedFont>
      <p:font typeface="Roboto Condensed" panose="020B0604020202020204" charset="0"/>
      <p:regular r:id="rId11"/>
      <p:bold r:id="rId12"/>
      <p:italic r:id="rId13"/>
      <p:boldItalic r:id="rId14"/>
    </p:embeddedFont>
    <p:embeddedFont>
      <p:font typeface="Roboto Condensed Light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8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9573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8990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147002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SMART POINTER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4030948"/>
            <a:ext cx="4713767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Einführung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ZEIGER BIS JETZT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561271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C++ bietet keine automatische </a:t>
            </a:r>
            <a:r>
              <a:rPr lang="de-DE" dirty="0" err="1"/>
              <a:t>Garbage</a:t>
            </a:r>
            <a:r>
              <a:rPr lang="de-DE" dirty="0"/>
              <a:t> Collection auf dem Heap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Auf jedem </a:t>
            </a:r>
            <a:r>
              <a:rPr lang="de-DE" dirty="0" err="1"/>
              <a:t>new</a:t>
            </a:r>
            <a:r>
              <a:rPr lang="de-DE" dirty="0"/>
              <a:t> muss ein </a:t>
            </a:r>
            <a:r>
              <a:rPr lang="de-DE" dirty="0" err="1"/>
              <a:t>delete</a:t>
            </a:r>
            <a:r>
              <a:rPr lang="de-DE" dirty="0"/>
              <a:t> folgen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Fehleranfälliges programmieren mit Zeigern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SMART POINTER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561271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Kontrolle über die Lebensdauer von Objekten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Regeln das </a:t>
            </a:r>
            <a:r>
              <a:rPr lang="de-DE" dirty="0" err="1"/>
              <a:t>new</a:t>
            </a:r>
            <a:r>
              <a:rPr lang="de-DE" dirty="0"/>
              <a:t> und </a:t>
            </a:r>
            <a:r>
              <a:rPr lang="de-DE" dirty="0" err="1"/>
              <a:t>delete</a:t>
            </a:r>
            <a:r>
              <a:rPr lang="de-DE" dirty="0"/>
              <a:t> selber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Weniger fehleranfällig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8309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RAII IDIOM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561271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err="1"/>
              <a:t>Resource</a:t>
            </a:r>
            <a:r>
              <a:rPr lang="de-DE" dirty="0"/>
              <a:t> </a:t>
            </a:r>
            <a:r>
              <a:rPr lang="de-DE" dirty="0" err="1"/>
              <a:t>acquisition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initialization</a:t>
            </a:r>
            <a:r>
              <a:rPr lang="de-DE" dirty="0"/>
              <a:t> (RAII)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Ressourcenbelegung an die Lebensdauer der Objekte </a:t>
            </a:r>
            <a:r>
              <a:rPr lang="de-DE" dirty="0" err="1"/>
              <a:t>gekopelt</a:t>
            </a: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Konstruktor: Belegung der Ressource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Destruktor: Freigabe der Ressource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0544066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Bildschirmpräsentation (16:9)</PresentationFormat>
  <Paragraphs>19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Roboto Condensed Light</vt:lpstr>
      <vt:lpstr>Arvo</vt:lpstr>
      <vt:lpstr>Arial</vt:lpstr>
      <vt:lpstr>Roboto Condensed</vt:lpstr>
      <vt:lpstr>Salerio template</vt:lpstr>
      <vt:lpstr>SMART POINTER</vt:lpstr>
      <vt:lpstr>ZEIGER BIS JETZT</vt:lpstr>
      <vt:lpstr>SMART POINTER</vt:lpstr>
      <vt:lpstr>RAII IDIOM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NEURONALE NETZWERKE: VON DER THEORIE ZU TENSORFLOW</dc:title>
  <cp:lastModifiedBy>Jan Schaffranek</cp:lastModifiedBy>
  <cp:revision>63</cp:revision>
  <dcterms:modified xsi:type="dcterms:W3CDTF">2020-12-12T12:21:27Z</dcterms:modified>
</cp:coreProperties>
</file>