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14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93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55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Stack vs. Heap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4030948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Zeiger und Referenzen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STACK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Der normale Stapel-Speicher im Programm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Sehr schnelle Speicherzugriffe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Begrenzte Größe (z.B. 8 MB als Default)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Allocation</a:t>
            </a:r>
            <a:r>
              <a:rPr lang="de-DE" dirty="0"/>
              <a:t> und </a:t>
            </a:r>
            <a:r>
              <a:rPr lang="de-DE" dirty="0" err="1"/>
              <a:t>Deallocation</a:t>
            </a:r>
            <a:r>
              <a:rPr lang="de-DE" dirty="0"/>
              <a:t> wird automatisch geregelt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Größen von Arrays müssen zur </a:t>
            </a:r>
            <a:r>
              <a:rPr lang="de-DE" dirty="0" err="1"/>
              <a:t>Compile</a:t>
            </a:r>
            <a:r>
              <a:rPr lang="de-DE" dirty="0"/>
              <a:t>-Time bekannt sein (Constant)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HEAP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Größerer Speicherbereich im RAM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Allocation</a:t>
            </a:r>
            <a:r>
              <a:rPr lang="de-DE" dirty="0"/>
              <a:t> und </a:t>
            </a:r>
            <a:r>
              <a:rPr lang="de-DE" dirty="0" err="1"/>
              <a:t>Deallocation</a:t>
            </a:r>
            <a:r>
              <a:rPr lang="de-DE" dirty="0"/>
              <a:t> muss vom Programmierer vorgegeben werden</a:t>
            </a:r>
          </a:p>
          <a:p>
            <a:pPr marL="457200" lvl="1" indent="-381000">
              <a:buFont typeface="Arial" panose="020B0604020202020204" pitchFamily="34" charset="0"/>
              <a:buChar char="•"/>
            </a:pPr>
            <a:r>
              <a:rPr lang="de-DE" dirty="0"/>
              <a:t>New und Delete Befehle dafür verwenden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041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STACK VS. HEAP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Für sehr große Datensätze den Heap verwenden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Für die sonstigen Daten den Stack verwenden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Speicher auf dem Heap reservieren und mit einem Zeiger darauf zeigen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646930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Bildschirmpräsentation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Roboto Condensed Light</vt:lpstr>
      <vt:lpstr>Arvo</vt:lpstr>
      <vt:lpstr>Roboto Condensed</vt:lpstr>
      <vt:lpstr>Arial</vt:lpstr>
      <vt:lpstr>Salerio template</vt:lpstr>
      <vt:lpstr>Stack vs. Heap</vt:lpstr>
      <vt:lpstr>STACK</vt:lpstr>
      <vt:lpstr>HEAP</vt:lpstr>
      <vt:lpstr>STACK VS.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63</cp:revision>
  <dcterms:modified xsi:type="dcterms:W3CDTF">2020-08-30T09:29:46Z</dcterms:modified>
</cp:coreProperties>
</file>