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Roboto Condensed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85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02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47002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C++ STL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4030948"/>
            <a:ext cx="47137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Einführung in die STL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Standard Template Library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Generische Programmierung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Datenstrukturen und Algorithmen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Bestandteil der C++ Standardbibliothek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STL Bestandteile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Container (z.B. </a:t>
            </a:r>
            <a:r>
              <a:rPr lang="de-DE" dirty="0" err="1"/>
              <a:t>std</a:t>
            </a:r>
            <a:r>
              <a:rPr lang="de-DE" dirty="0"/>
              <a:t>::</a:t>
            </a:r>
            <a:r>
              <a:rPr lang="de-DE" dirty="0" err="1"/>
              <a:t>vector</a:t>
            </a:r>
            <a:r>
              <a:rPr lang="de-DE" dirty="0"/>
              <a:t>)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Algorithmen (z.B. </a:t>
            </a:r>
            <a:r>
              <a:rPr lang="de-DE" dirty="0" err="1"/>
              <a:t>std</a:t>
            </a:r>
            <a:r>
              <a:rPr lang="de-DE" dirty="0"/>
              <a:t>::</a:t>
            </a:r>
            <a:r>
              <a:rPr lang="de-DE" dirty="0" err="1"/>
              <a:t>sort</a:t>
            </a:r>
            <a:r>
              <a:rPr lang="de-DE" dirty="0"/>
              <a:t>)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Iteratoren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669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Kapitel im Kurs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Kapitel 4: Vector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Kapitel 5: Strings und Zahlensysteme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fr-FR" dirty="0" err="1"/>
              <a:t>Kapitel</a:t>
            </a:r>
            <a:r>
              <a:rPr lang="fr-FR" dirty="0"/>
              <a:t> 6: </a:t>
            </a:r>
            <a:r>
              <a:rPr lang="fr-FR" dirty="0" err="1"/>
              <a:t>Weitere</a:t>
            </a:r>
            <a:r>
              <a:rPr lang="fr-FR" dirty="0"/>
              <a:t> Container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Kapitel 7: STL Algorithmen und Features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126764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Bildschirmpräsentation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Roboto Condensed</vt:lpstr>
      <vt:lpstr>Arial</vt:lpstr>
      <vt:lpstr>Roboto Condensed Light</vt:lpstr>
      <vt:lpstr>Arvo</vt:lpstr>
      <vt:lpstr>Salerio template</vt:lpstr>
      <vt:lpstr>C++ STL</vt:lpstr>
      <vt:lpstr>Standard Template Library</vt:lpstr>
      <vt:lpstr>STL Bestandteile</vt:lpstr>
      <vt:lpstr>Kapitel im Kurs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68</cp:revision>
  <dcterms:modified xsi:type="dcterms:W3CDTF">2020-05-13T15:28:01Z</dcterms:modified>
</cp:coreProperties>
</file>