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259" r:id="rId2"/>
    <p:sldId id="261" r:id="rId3"/>
    <p:sldId id="262" r:id="rId4"/>
  </p:sldIdLst>
  <p:sldSz cx="9144000" cy="5143500" type="screen16x9"/>
  <p:notesSz cx="6858000" cy="9144000"/>
  <p:embeddedFontLst>
    <p:embeddedFont>
      <p:font typeface="Arvo" panose="020B0604020202020204" charset="0"/>
      <p:regular r:id="rId6"/>
      <p:bold r:id="rId7"/>
      <p:italic r:id="rId8"/>
      <p:boldItalic r:id="rId9"/>
    </p:embeddedFont>
    <p:embeddedFont>
      <p:font typeface="Roboto Condensed" panose="020B0604020202020204" charset="0"/>
      <p:regular r:id="rId10"/>
      <p:bold r:id="rId11"/>
      <p:italic r:id="rId12"/>
      <p:boldItalic r:id="rId13"/>
    </p:embeddedFont>
    <p:embeddedFont>
      <p:font typeface="Roboto Condensed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9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47002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C++ Parallel Computing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C++ Parallel Computing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Paralleles Arbeiten mit Daten im Programm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Paralleles Arbeiten ist auf dem CPU und der GPU möglich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Hier: CPU Multi-Threading mit </a:t>
            </a:r>
            <a:r>
              <a:rPr lang="de-DE" dirty="0" err="1"/>
              <a:t>OpenMP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C++ Parallel Computing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Multiprocessing</a:t>
            </a:r>
            <a:r>
              <a:rPr lang="de-DE" dirty="0"/>
              <a:t>: Mehrere Prozesse mit jeweils einem Thread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Multithreading: Ein Prozess mit mehreren Threads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180705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Bildschirmpräsentation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Roboto Condensed Light</vt:lpstr>
      <vt:lpstr>Arvo</vt:lpstr>
      <vt:lpstr>Roboto Condensed</vt:lpstr>
      <vt:lpstr>Salerio template</vt:lpstr>
      <vt:lpstr>C++ Parallel Computing</vt:lpstr>
      <vt:lpstr>C++ Parallel Computing</vt:lpstr>
      <vt:lpstr>C++ Parallel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NETZWERKE: VON DER THEORIE ZU TENSORFLOW</dc:title>
  <cp:lastModifiedBy>Jan Schaffranek</cp:lastModifiedBy>
  <cp:revision>81</cp:revision>
  <dcterms:modified xsi:type="dcterms:W3CDTF">2020-09-26T16:27:52Z</dcterms:modified>
</cp:coreProperties>
</file>