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6"/>
  </p:notesMasterIdLst>
  <p:sldIdLst>
    <p:sldId id="256" r:id="rId2"/>
    <p:sldId id="276" r:id="rId3"/>
    <p:sldId id="274" r:id="rId4"/>
    <p:sldId id="277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Georgia" panose="02040502050405020303" pitchFamily="18" charset="0"/>
      <p:regular r:id="rId11"/>
      <p:bold r:id="rId12"/>
      <p:italic r:id="rId13"/>
      <p:boldItalic r:id="rId14"/>
    </p:embeddedFont>
    <p:embeddedFont>
      <p:font typeface="Nunito Sans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356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1661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6308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C++ Komplettkurs: Praxisnahe und Moderne C++ Programmierung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ist die Programmiersprache C++?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C++ Programmierung</a:t>
            </a:r>
            <a:endParaRPr sz="2000" dirty="0"/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F34092DC-4798-4A55-8344-515911B4A5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5" y="1289949"/>
            <a:ext cx="3968342" cy="3853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1979 von Bjarne </a:t>
            </a:r>
            <a:r>
              <a:rPr lang="de-DE" dirty="0" err="1"/>
              <a:t>Stroustrup</a:t>
            </a:r>
            <a:r>
              <a:rPr lang="de-DE" dirty="0"/>
              <a:t> bei AT&amp;T entwickelt worden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Weiterentwicklung der Sprache 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Hieß ursprünglich „C </a:t>
            </a:r>
            <a:r>
              <a:rPr lang="de-DE" dirty="0" err="1"/>
              <a:t>with</a:t>
            </a:r>
            <a:r>
              <a:rPr lang="de-DE" dirty="0"/>
              <a:t> Classes“, ab 1983 hieß es C++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1998 wurde der erste genormte Standard veröffentlicht (C++98)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908C3E9-06D9-478C-8E80-BA534BFD6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900" y="-5750"/>
            <a:ext cx="183814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7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ist die Programmiersprache C++?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C++ Programmierung</a:t>
            </a:r>
            <a:endParaRPr sz="2000" dirty="0"/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F34092DC-4798-4A55-8344-515911B4A5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Höhere Programmiersprache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Objektorientierte Programmiersprache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Genormte Programmiersprache: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C++11, C++14, C++17, C++20, etc.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0" lvl="0" indent="0">
              <a:buNone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604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C++ Programmierung</a:t>
            </a:r>
            <a:endParaRPr sz="20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D2F0CFC-74CA-467D-85A7-6D9879B27282}"/>
              </a:ext>
            </a:extLst>
          </p:cNvPr>
          <p:cNvSpPr txBox="1"/>
          <p:nvPr/>
        </p:nvSpPr>
        <p:spPr>
          <a:xfrm>
            <a:off x="2808514" y="4754876"/>
            <a:ext cx="3712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Github.com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548297A-23A7-4025-A068-5C77A4D75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676" y="301450"/>
            <a:ext cx="4425787" cy="414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96578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Bildschirmpräsentation (16:9)</PresentationFormat>
  <Paragraphs>26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Nunito Sans</vt:lpstr>
      <vt:lpstr>Calibri</vt:lpstr>
      <vt:lpstr>Georgia</vt:lpstr>
      <vt:lpstr>Wingdings</vt:lpstr>
      <vt:lpstr>Ulysses template</vt:lpstr>
      <vt:lpstr>C++ Komplettkurs: Praxisnahe und Moderne C++ Programmierung</vt:lpstr>
      <vt:lpstr>C++ Programmierung</vt:lpstr>
      <vt:lpstr>C++ Programmierung</vt:lpstr>
      <vt:lpstr>C++ Programmierung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80</cp:revision>
  <dcterms:modified xsi:type="dcterms:W3CDTF">2020-08-29T17:28:44Z</dcterms:modified>
</cp:coreProperties>
</file>