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BA014-FEA8-42F6-8C06-A694452FC1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EC0637-A764-4FEB-9898-9C2F2F7D39D3}">
      <dgm:prSet/>
      <dgm:spPr/>
      <dgm:t>
        <a:bodyPr/>
        <a:lstStyle/>
        <a:p>
          <a:pPr>
            <a:defRPr cap="all"/>
          </a:pPr>
          <a:r>
            <a:rPr lang="en-US"/>
            <a:t>Clear framework</a:t>
          </a:r>
        </a:p>
      </dgm:t>
    </dgm:pt>
    <dgm:pt modelId="{6646FB4A-E515-427E-A36C-7268D01D21FD}" type="parTrans" cxnId="{A214EE2E-F55B-4040-8DD8-D5C65735BFEC}">
      <dgm:prSet/>
      <dgm:spPr/>
      <dgm:t>
        <a:bodyPr/>
        <a:lstStyle/>
        <a:p>
          <a:endParaRPr lang="en-US"/>
        </a:p>
      </dgm:t>
    </dgm:pt>
    <dgm:pt modelId="{0ABBDC7F-05B8-4240-AC8B-F614CBAC5783}" type="sibTrans" cxnId="{A214EE2E-F55B-4040-8DD8-D5C65735BFEC}">
      <dgm:prSet/>
      <dgm:spPr/>
      <dgm:t>
        <a:bodyPr/>
        <a:lstStyle/>
        <a:p>
          <a:endParaRPr lang="en-US"/>
        </a:p>
      </dgm:t>
    </dgm:pt>
    <dgm:pt modelId="{AD844427-3A1A-4643-B848-C78183EBF530}">
      <dgm:prSet/>
      <dgm:spPr/>
      <dgm:t>
        <a:bodyPr/>
        <a:lstStyle/>
        <a:p>
          <a:pPr>
            <a:defRPr cap="all"/>
          </a:pPr>
          <a:r>
            <a:rPr lang="en-US"/>
            <a:t>Documentation</a:t>
          </a:r>
        </a:p>
      </dgm:t>
    </dgm:pt>
    <dgm:pt modelId="{3BE55AAC-454A-4E29-A6E3-D97937141668}" type="parTrans" cxnId="{4D8FD9AA-4609-41AE-A8DD-7F466FC5E537}">
      <dgm:prSet/>
      <dgm:spPr/>
      <dgm:t>
        <a:bodyPr/>
        <a:lstStyle/>
        <a:p>
          <a:endParaRPr lang="en-US"/>
        </a:p>
      </dgm:t>
    </dgm:pt>
    <dgm:pt modelId="{C2DD2B20-95BA-4A68-BEFF-88423EB26383}" type="sibTrans" cxnId="{4D8FD9AA-4609-41AE-A8DD-7F466FC5E537}">
      <dgm:prSet/>
      <dgm:spPr/>
      <dgm:t>
        <a:bodyPr/>
        <a:lstStyle/>
        <a:p>
          <a:endParaRPr lang="en-US"/>
        </a:p>
      </dgm:t>
    </dgm:pt>
    <dgm:pt modelId="{5530E783-74BE-4A39-A29E-190D83B5FFAA}">
      <dgm:prSet/>
      <dgm:spPr/>
      <dgm:t>
        <a:bodyPr/>
        <a:lstStyle/>
        <a:p>
          <a:pPr>
            <a:defRPr cap="all"/>
          </a:pPr>
          <a:r>
            <a:rPr lang="en-US"/>
            <a:t>Shared work load</a:t>
          </a:r>
        </a:p>
      </dgm:t>
    </dgm:pt>
    <dgm:pt modelId="{8693D272-6B25-4063-8D2A-B6870E017FDA}" type="parTrans" cxnId="{7CC7F822-F2E3-4E72-91DC-8C66331E095D}">
      <dgm:prSet/>
      <dgm:spPr/>
      <dgm:t>
        <a:bodyPr/>
        <a:lstStyle/>
        <a:p>
          <a:endParaRPr lang="en-US"/>
        </a:p>
      </dgm:t>
    </dgm:pt>
    <dgm:pt modelId="{C5665D9D-4BF6-4DD0-95A5-CF9B42B2D3ED}" type="sibTrans" cxnId="{7CC7F822-F2E3-4E72-91DC-8C66331E095D}">
      <dgm:prSet/>
      <dgm:spPr/>
      <dgm:t>
        <a:bodyPr/>
        <a:lstStyle/>
        <a:p>
          <a:endParaRPr lang="en-US"/>
        </a:p>
      </dgm:t>
    </dgm:pt>
    <dgm:pt modelId="{76033C12-058D-4457-8B75-69EF97B28A35}">
      <dgm:prSet/>
      <dgm:spPr/>
      <dgm:t>
        <a:bodyPr/>
        <a:lstStyle/>
        <a:p>
          <a:pPr>
            <a:defRPr cap="all"/>
          </a:pPr>
          <a:r>
            <a:rPr lang="en-US"/>
            <a:t>Easy to manage</a:t>
          </a:r>
        </a:p>
      </dgm:t>
    </dgm:pt>
    <dgm:pt modelId="{99108D83-F6CC-4711-82E8-3E3491B0CF4C}" type="parTrans" cxnId="{C87B5EF7-7ADA-42EB-A40D-9A03D708EEF1}">
      <dgm:prSet/>
      <dgm:spPr/>
      <dgm:t>
        <a:bodyPr/>
        <a:lstStyle/>
        <a:p>
          <a:endParaRPr lang="en-US"/>
        </a:p>
      </dgm:t>
    </dgm:pt>
    <dgm:pt modelId="{C8D586C1-8F69-43EB-95C0-5918EB3479FA}" type="sibTrans" cxnId="{C87B5EF7-7ADA-42EB-A40D-9A03D708EEF1}">
      <dgm:prSet/>
      <dgm:spPr/>
      <dgm:t>
        <a:bodyPr/>
        <a:lstStyle/>
        <a:p>
          <a:endParaRPr lang="en-US"/>
        </a:p>
      </dgm:t>
    </dgm:pt>
    <dgm:pt modelId="{61843D6F-4778-4B84-9C0F-1E0874E97A9C}">
      <dgm:prSet/>
      <dgm:spPr/>
      <dgm:t>
        <a:bodyPr/>
        <a:lstStyle/>
        <a:p>
          <a:pPr>
            <a:defRPr cap="all"/>
          </a:pPr>
          <a:r>
            <a:rPr lang="en-US"/>
            <a:t>Great for small projects</a:t>
          </a:r>
        </a:p>
      </dgm:t>
    </dgm:pt>
    <dgm:pt modelId="{DAC13A5F-4009-4FE2-A9EE-EB40E95B0B62}" type="parTrans" cxnId="{C68E7CD2-9B13-4279-BF91-5092F68D00C0}">
      <dgm:prSet/>
      <dgm:spPr/>
      <dgm:t>
        <a:bodyPr/>
        <a:lstStyle/>
        <a:p>
          <a:endParaRPr lang="en-US"/>
        </a:p>
      </dgm:t>
    </dgm:pt>
    <dgm:pt modelId="{7B626766-5371-46B6-A3FC-586403C1D896}" type="sibTrans" cxnId="{C68E7CD2-9B13-4279-BF91-5092F68D00C0}">
      <dgm:prSet/>
      <dgm:spPr/>
      <dgm:t>
        <a:bodyPr/>
        <a:lstStyle/>
        <a:p>
          <a:endParaRPr lang="en-US"/>
        </a:p>
      </dgm:t>
    </dgm:pt>
    <dgm:pt modelId="{C4FCDA5C-6477-4E2D-BF1B-CFD0BF34D4F7}" type="pres">
      <dgm:prSet presAssocID="{612BA014-FEA8-42F6-8C06-A694452FC1C4}" presName="root" presStyleCnt="0">
        <dgm:presLayoutVars>
          <dgm:dir/>
          <dgm:resizeHandles val="exact"/>
        </dgm:presLayoutVars>
      </dgm:prSet>
      <dgm:spPr/>
    </dgm:pt>
    <dgm:pt modelId="{52B2D3A0-8892-4F09-B693-5D7D64322E33}" type="pres">
      <dgm:prSet presAssocID="{C3EC0637-A764-4FEB-9898-9C2F2F7D39D3}" presName="compNode" presStyleCnt="0"/>
      <dgm:spPr/>
    </dgm:pt>
    <dgm:pt modelId="{0C4606A3-3FF7-4474-A6FD-8A4B9F319CED}" type="pres">
      <dgm:prSet presAssocID="{C3EC0637-A764-4FEB-9898-9C2F2F7D39D3}" presName="iconBgRect" presStyleLbl="bgShp" presStyleIdx="0" presStyleCnt="5"/>
      <dgm:spPr/>
    </dgm:pt>
    <dgm:pt modelId="{696BFA77-B1D6-4AC5-85E8-4A7B1F57C10C}" type="pres">
      <dgm:prSet presAssocID="{C3EC0637-A764-4FEB-9898-9C2F2F7D39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724D72-8AEC-46FC-A07A-7CFC5A83D083}" type="pres">
      <dgm:prSet presAssocID="{C3EC0637-A764-4FEB-9898-9C2F2F7D39D3}" presName="spaceRect" presStyleCnt="0"/>
      <dgm:spPr/>
    </dgm:pt>
    <dgm:pt modelId="{E98875A6-4D6D-4CE4-AC32-39A79B2501A9}" type="pres">
      <dgm:prSet presAssocID="{C3EC0637-A764-4FEB-9898-9C2F2F7D39D3}" presName="textRect" presStyleLbl="revTx" presStyleIdx="0" presStyleCnt="5">
        <dgm:presLayoutVars>
          <dgm:chMax val="1"/>
          <dgm:chPref val="1"/>
        </dgm:presLayoutVars>
      </dgm:prSet>
      <dgm:spPr/>
    </dgm:pt>
    <dgm:pt modelId="{6734CDA8-44CE-4580-A4CA-1EB18EA56470}" type="pres">
      <dgm:prSet presAssocID="{0ABBDC7F-05B8-4240-AC8B-F614CBAC5783}" presName="sibTrans" presStyleCnt="0"/>
      <dgm:spPr/>
    </dgm:pt>
    <dgm:pt modelId="{5D8D716E-94ED-4D73-B0BD-FB8809B2D8ED}" type="pres">
      <dgm:prSet presAssocID="{AD844427-3A1A-4643-B848-C78183EBF530}" presName="compNode" presStyleCnt="0"/>
      <dgm:spPr/>
    </dgm:pt>
    <dgm:pt modelId="{00CD0ED3-7A55-4A96-8CFA-71571D525FD5}" type="pres">
      <dgm:prSet presAssocID="{AD844427-3A1A-4643-B848-C78183EBF530}" presName="iconBgRect" presStyleLbl="bgShp" presStyleIdx="1" presStyleCnt="5"/>
      <dgm:spPr/>
    </dgm:pt>
    <dgm:pt modelId="{3011238B-D808-4CA9-9305-5B245F603EFB}" type="pres">
      <dgm:prSet presAssocID="{AD844427-3A1A-4643-B848-C78183EBF5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710950D-C0AB-4F7E-ACAC-20C7E0D0B522}" type="pres">
      <dgm:prSet presAssocID="{AD844427-3A1A-4643-B848-C78183EBF530}" presName="spaceRect" presStyleCnt="0"/>
      <dgm:spPr/>
    </dgm:pt>
    <dgm:pt modelId="{46D22F3D-70B6-4105-9CD7-E7E575489E29}" type="pres">
      <dgm:prSet presAssocID="{AD844427-3A1A-4643-B848-C78183EBF530}" presName="textRect" presStyleLbl="revTx" presStyleIdx="1" presStyleCnt="5">
        <dgm:presLayoutVars>
          <dgm:chMax val="1"/>
          <dgm:chPref val="1"/>
        </dgm:presLayoutVars>
      </dgm:prSet>
      <dgm:spPr/>
    </dgm:pt>
    <dgm:pt modelId="{0C9C4F2F-C7F8-45C0-BD9A-127FCCCDAF4A}" type="pres">
      <dgm:prSet presAssocID="{C2DD2B20-95BA-4A68-BEFF-88423EB26383}" presName="sibTrans" presStyleCnt="0"/>
      <dgm:spPr/>
    </dgm:pt>
    <dgm:pt modelId="{D7EFB664-6BC2-488F-BF18-09984AD3A5E8}" type="pres">
      <dgm:prSet presAssocID="{5530E783-74BE-4A39-A29E-190D83B5FFAA}" presName="compNode" presStyleCnt="0"/>
      <dgm:spPr/>
    </dgm:pt>
    <dgm:pt modelId="{912F91B6-5461-40C6-821F-B09BF0CE6D91}" type="pres">
      <dgm:prSet presAssocID="{5530E783-74BE-4A39-A29E-190D83B5FFAA}" presName="iconBgRect" presStyleLbl="bgShp" presStyleIdx="2" presStyleCnt="5"/>
      <dgm:spPr/>
    </dgm:pt>
    <dgm:pt modelId="{C6F69D50-2187-4D50-BAD9-8068D82FB5E9}" type="pres">
      <dgm:prSet presAssocID="{5530E783-74BE-4A39-A29E-190D83B5FF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3BCDF20-1AEA-4310-AFA2-D950014DAAC3}" type="pres">
      <dgm:prSet presAssocID="{5530E783-74BE-4A39-A29E-190D83B5FFAA}" presName="spaceRect" presStyleCnt="0"/>
      <dgm:spPr/>
    </dgm:pt>
    <dgm:pt modelId="{F1FCDB76-C345-43D0-8CC2-3B6A0AE9B4B5}" type="pres">
      <dgm:prSet presAssocID="{5530E783-74BE-4A39-A29E-190D83B5FFAA}" presName="textRect" presStyleLbl="revTx" presStyleIdx="2" presStyleCnt="5">
        <dgm:presLayoutVars>
          <dgm:chMax val="1"/>
          <dgm:chPref val="1"/>
        </dgm:presLayoutVars>
      </dgm:prSet>
      <dgm:spPr/>
    </dgm:pt>
    <dgm:pt modelId="{33958D19-51A3-4080-BC20-229DF983B706}" type="pres">
      <dgm:prSet presAssocID="{C5665D9D-4BF6-4DD0-95A5-CF9B42B2D3ED}" presName="sibTrans" presStyleCnt="0"/>
      <dgm:spPr/>
    </dgm:pt>
    <dgm:pt modelId="{1350C4E1-4BFB-4391-A618-713DAB154EF3}" type="pres">
      <dgm:prSet presAssocID="{76033C12-058D-4457-8B75-69EF97B28A35}" presName="compNode" presStyleCnt="0"/>
      <dgm:spPr/>
    </dgm:pt>
    <dgm:pt modelId="{DB0F17B4-ABD1-44E6-A058-5FD569C1642B}" type="pres">
      <dgm:prSet presAssocID="{76033C12-058D-4457-8B75-69EF97B28A35}" presName="iconBgRect" presStyleLbl="bgShp" presStyleIdx="3" presStyleCnt="5"/>
      <dgm:spPr/>
    </dgm:pt>
    <dgm:pt modelId="{DD81A0A0-0345-4899-98B1-E4897C759794}" type="pres">
      <dgm:prSet presAssocID="{76033C12-058D-4457-8B75-69EF97B28A3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EB33A06-4228-4B42-B7C1-140CD0A31C85}" type="pres">
      <dgm:prSet presAssocID="{76033C12-058D-4457-8B75-69EF97B28A35}" presName="spaceRect" presStyleCnt="0"/>
      <dgm:spPr/>
    </dgm:pt>
    <dgm:pt modelId="{09A16E70-F005-473A-90FD-B7B505268D12}" type="pres">
      <dgm:prSet presAssocID="{76033C12-058D-4457-8B75-69EF97B28A35}" presName="textRect" presStyleLbl="revTx" presStyleIdx="3" presStyleCnt="5">
        <dgm:presLayoutVars>
          <dgm:chMax val="1"/>
          <dgm:chPref val="1"/>
        </dgm:presLayoutVars>
      </dgm:prSet>
      <dgm:spPr/>
    </dgm:pt>
    <dgm:pt modelId="{74DD136C-C993-4547-963B-5CBEFF87F2EA}" type="pres">
      <dgm:prSet presAssocID="{C8D586C1-8F69-43EB-95C0-5918EB3479FA}" presName="sibTrans" presStyleCnt="0"/>
      <dgm:spPr/>
    </dgm:pt>
    <dgm:pt modelId="{3D1A8B61-455F-4FA1-8FA7-620EC9B89B08}" type="pres">
      <dgm:prSet presAssocID="{61843D6F-4778-4B84-9C0F-1E0874E97A9C}" presName="compNode" presStyleCnt="0"/>
      <dgm:spPr/>
    </dgm:pt>
    <dgm:pt modelId="{E044D99D-C550-421A-990F-E9C720007B3F}" type="pres">
      <dgm:prSet presAssocID="{61843D6F-4778-4B84-9C0F-1E0874E97A9C}" presName="iconBgRect" presStyleLbl="bgShp" presStyleIdx="4" presStyleCnt="5"/>
      <dgm:spPr/>
    </dgm:pt>
    <dgm:pt modelId="{BE6F554E-F28F-4BE4-864F-625AB4F6A30D}" type="pres">
      <dgm:prSet presAssocID="{61843D6F-4778-4B84-9C0F-1E0874E97A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662477-F7F6-471B-AFC5-4BE74FF0FB62}" type="pres">
      <dgm:prSet presAssocID="{61843D6F-4778-4B84-9C0F-1E0874E97A9C}" presName="spaceRect" presStyleCnt="0"/>
      <dgm:spPr/>
    </dgm:pt>
    <dgm:pt modelId="{C664B8F0-C4B9-4633-89C0-5238B1892C7A}" type="pres">
      <dgm:prSet presAssocID="{61843D6F-4778-4B84-9C0F-1E0874E97A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CC7F822-F2E3-4E72-91DC-8C66331E095D}" srcId="{612BA014-FEA8-42F6-8C06-A694452FC1C4}" destId="{5530E783-74BE-4A39-A29E-190D83B5FFAA}" srcOrd="2" destOrd="0" parTransId="{8693D272-6B25-4063-8D2A-B6870E017FDA}" sibTransId="{C5665D9D-4BF6-4DD0-95A5-CF9B42B2D3ED}"/>
    <dgm:cxn modelId="{A214EE2E-F55B-4040-8DD8-D5C65735BFEC}" srcId="{612BA014-FEA8-42F6-8C06-A694452FC1C4}" destId="{C3EC0637-A764-4FEB-9898-9C2F2F7D39D3}" srcOrd="0" destOrd="0" parTransId="{6646FB4A-E515-427E-A36C-7268D01D21FD}" sibTransId="{0ABBDC7F-05B8-4240-AC8B-F614CBAC5783}"/>
    <dgm:cxn modelId="{A38BCE5E-6D7A-47F2-8098-91FEB459E9F7}" type="presOf" srcId="{5530E783-74BE-4A39-A29E-190D83B5FFAA}" destId="{F1FCDB76-C345-43D0-8CC2-3B6A0AE9B4B5}" srcOrd="0" destOrd="0" presId="urn:microsoft.com/office/officeart/2018/5/layout/IconCircleLabelList"/>
    <dgm:cxn modelId="{4D8FD9AA-4609-41AE-A8DD-7F466FC5E537}" srcId="{612BA014-FEA8-42F6-8C06-A694452FC1C4}" destId="{AD844427-3A1A-4643-B848-C78183EBF530}" srcOrd="1" destOrd="0" parTransId="{3BE55AAC-454A-4E29-A6E3-D97937141668}" sibTransId="{C2DD2B20-95BA-4A68-BEFF-88423EB26383}"/>
    <dgm:cxn modelId="{80F644C9-76BD-4A1D-BE74-C5BB3442F17E}" type="presOf" srcId="{76033C12-058D-4457-8B75-69EF97B28A35}" destId="{09A16E70-F005-473A-90FD-B7B505268D12}" srcOrd="0" destOrd="0" presId="urn:microsoft.com/office/officeart/2018/5/layout/IconCircleLabelList"/>
    <dgm:cxn modelId="{C68E7CD2-9B13-4279-BF91-5092F68D00C0}" srcId="{612BA014-FEA8-42F6-8C06-A694452FC1C4}" destId="{61843D6F-4778-4B84-9C0F-1E0874E97A9C}" srcOrd="4" destOrd="0" parTransId="{DAC13A5F-4009-4FE2-A9EE-EB40E95B0B62}" sibTransId="{7B626766-5371-46B6-A3FC-586403C1D896}"/>
    <dgm:cxn modelId="{79BBE2D9-5907-4E73-AE77-3E8C16B11CFB}" type="presOf" srcId="{C3EC0637-A764-4FEB-9898-9C2F2F7D39D3}" destId="{E98875A6-4D6D-4CE4-AC32-39A79B2501A9}" srcOrd="0" destOrd="0" presId="urn:microsoft.com/office/officeart/2018/5/layout/IconCircleLabelList"/>
    <dgm:cxn modelId="{457752E2-C336-427F-8032-A2C93533BCBB}" type="presOf" srcId="{612BA014-FEA8-42F6-8C06-A694452FC1C4}" destId="{C4FCDA5C-6477-4E2D-BF1B-CFD0BF34D4F7}" srcOrd="0" destOrd="0" presId="urn:microsoft.com/office/officeart/2018/5/layout/IconCircleLabelList"/>
    <dgm:cxn modelId="{E3E7E3F3-520B-4F9B-978B-E2ADC04B7F26}" type="presOf" srcId="{AD844427-3A1A-4643-B848-C78183EBF530}" destId="{46D22F3D-70B6-4105-9CD7-E7E575489E29}" srcOrd="0" destOrd="0" presId="urn:microsoft.com/office/officeart/2018/5/layout/IconCircleLabelList"/>
    <dgm:cxn modelId="{C87B5EF7-7ADA-42EB-A40D-9A03D708EEF1}" srcId="{612BA014-FEA8-42F6-8C06-A694452FC1C4}" destId="{76033C12-058D-4457-8B75-69EF97B28A35}" srcOrd="3" destOrd="0" parTransId="{99108D83-F6CC-4711-82E8-3E3491B0CF4C}" sibTransId="{C8D586C1-8F69-43EB-95C0-5918EB3479FA}"/>
    <dgm:cxn modelId="{CA3F36FD-0D1E-4BDA-B8E3-F1176625BB6E}" type="presOf" srcId="{61843D6F-4778-4B84-9C0F-1E0874E97A9C}" destId="{C664B8F0-C4B9-4633-89C0-5238B1892C7A}" srcOrd="0" destOrd="0" presId="urn:microsoft.com/office/officeart/2018/5/layout/IconCircleLabelList"/>
    <dgm:cxn modelId="{A3BB62FD-5FA6-4269-9714-43107F8FFB48}" type="presParOf" srcId="{C4FCDA5C-6477-4E2D-BF1B-CFD0BF34D4F7}" destId="{52B2D3A0-8892-4F09-B693-5D7D64322E33}" srcOrd="0" destOrd="0" presId="urn:microsoft.com/office/officeart/2018/5/layout/IconCircleLabelList"/>
    <dgm:cxn modelId="{393D8D1F-CFEE-4E7C-95E1-5DBB3A3530FF}" type="presParOf" srcId="{52B2D3A0-8892-4F09-B693-5D7D64322E33}" destId="{0C4606A3-3FF7-4474-A6FD-8A4B9F319CED}" srcOrd="0" destOrd="0" presId="urn:microsoft.com/office/officeart/2018/5/layout/IconCircleLabelList"/>
    <dgm:cxn modelId="{F5DC0750-0544-40B3-9184-D62E9833595A}" type="presParOf" srcId="{52B2D3A0-8892-4F09-B693-5D7D64322E33}" destId="{696BFA77-B1D6-4AC5-85E8-4A7B1F57C10C}" srcOrd="1" destOrd="0" presId="urn:microsoft.com/office/officeart/2018/5/layout/IconCircleLabelList"/>
    <dgm:cxn modelId="{EED1D357-3A3E-4F19-86FF-F23654B2798D}" type="presParOf" srcId="{52B2D3A0-8892-4F09-B693-5D7D64322E33}" destId="{47724D72-8AEC-46FC-A07A-7CFC5A83D083}" srcOrd="2" destOrd="0" presId="urn:microsoft.com/office/officeart/2018/5/layout/IconCircleLabelList"/>
    <dgm:cxn modelId="{6E731369-7824-4580-BF1A-A6568F077F78}" type="presParOf" srcId="{52B2D3A0-8892-4F09-B693-5D7D64322E33}" destId="{E98875A6-4D6D-4CE4-AC32-39A79B2501A9}" srcOrd="3" destOrd="0" presId="urn:microsoft.com/office/officeart/2018/5/layout/IconCircleLabelList"/>
    <dgm:cxn modelId="{F456CD47-5A4C-4E8B-86D7-E144B10BB2FB}" type="presParOf" srcId="{C4FCDA5C-6477-4E2D-BF1B-CFD0BF34D4F7}" destId="{6734CDA8-44CE-4580-A4CA-1EB18EA56470}" srcOrd="1" destOrd="0" presId="urn:microsoft.com/office/officeart/2018/5/layout/IconCircleLabelList"/>
    <dgm:cxn modelId="{FE9BE98E-8E61-4DB7-87D2-050AEDFBC9BE}" type="presParOf" srcId="{C4FCDA5C-6477-4E2D-BF1B-CFD0BF34D4F7}" destId="{5D8D716E-94ED-4D73-B0BD-FB8809B2D8ED}" srcOrd="2" destOrd="0" presId="urn:microsoft.com/office/officeart/2018/5/layout/IconCircleLabelList"/>
    <dgm:cxn modelId="{739CD9AD-952C-4772-BC41-A8682A7491BD}" type="presParOf" srcId="{5D8D716E-94ED-4D73-B0BD-FB8809B2D8ED}" destId="{00CD0ED3-7A55-4A96-8CFA-71571D525FD5}" srcOrd="0" destOrd="0" presId="urn:microsoft.com/office/officeart/2018/5/layout/IconCircleLabelList"/>
    <dgm:cxn modelId="{F10907D5-A70C-409E-811A-E7E98A8B21C6}" type="presParOf" srcId="{5D8D716E-94ED-4D73-B0BD-FB8809B2D8ED}" destId="{3011238B-D808-4CA9-9305-5B245F603EFB}" srcOrd="1" destOrd="0" presId="urn:microsoft.com/office/officeart/2018/5/layout/IconCircleLabelList"/>
    <dgm:cxn modelId="{0C1C426B-4DEF-4D1D-A6DB-C6359E99B5BA}" type="presParOf" srcId="{5D8D716E-94ED-4D73-B0BD-FB8809B2D8ED}" destId="{E710950D-C0AB-4F7E-ACAC-20C7E0D0B522}" srcOrd="2" destOrd="0" presId="urn:microsoft.com/office/officeart/2018/5/layout/IconCircleLabelList"/>
    <dgm:cxn modelId="{74D2317D-AF02-489E-AC45-A127F9841F75}" type="presParOf" srcId="{5D8D716E-94ED-4D73-B0BD-FB8809B2D8ED}" destId="{46D22F3D-70B6-4105-9CD7-E7E575489E29}" srcOrd="3" destOrd="0" presId="urn:microsoft.com/office/officeart/2018/5/layout/IconCircleLabelList"/>
    <dgm:cxn modelId="{BAC60DAB-551C-43A0-87CE-04B1198CAA62}" type="presParOf" srcId="{C4FCDA5C-6477-4E2D-BF1B-CFD0BF34D4F7}" destId="{0C9C4F2F-C7F8-45C0-BD9A-127FCCCDAF4A}" srcOrd="3" destOrd="0" presId="urn:microsoft.com/office/officeart/2018/5/layout/IconCircleLabelList"/>
    <dgm:cxn modelId="{D6FDF96C-A7EF-429C-A282-D2662B1B7AF5}" type="presParOf" srcId="{C4FCDA5C-6477-4E2D-BF1B-CFD0BF34D4F7}" destId="{D7EFB664-6BC2-488F-BF18-09984AD3A5E8}" srcOrd="4" destOrd="0" presId="urn:microsoft.com/office/officeart/2018/5/layout/IconCircleLabelList"/>
    <dgm:cxn modelId="{C9567C61-0963-4AAC-959E-B40E32C61CEA}" type="presParOf" srcId="{D7EFB664-6BC2-488F-BF18-09984AD3A5E8}" destId="{912F91B6-5461-40C6-821F-B09BF0CE6D91}" srcOrd="0" destOrd="0" presId="urn:microsoft.com/office/officeart/2018/5/layout/IconCircleLabelList"/>
    <dgm:cxn modelId="{FA88289F-C362-4EDE-ACAF-64ABC6BDE458}" type="presParOf" srcId="{D7EFB664-6BC2-488F-BF18-09984AD3A5E8}" destId="{C6F69D50-2187-4D50-BAD9-8068D82FB5E9}" srcOrd="1" destOrd="0" presId="urn:microsoft.com/office/officeart/2018/5/layout/IconCircleLabelList"/>
    <dgm:cxn modelId="{F770E91E-060B-4FBC-9118-D4FD418B7547}" type="presParOf" srcId="{D7EFB664-6BC2-488F-BF18-09984AD3A5E8}" destId="{93BCDF20-1AEA-4310-AFA2-D950014DAAC3}" srcOrd="2" destOrd="0" presId="urn:microsoft.com/office/officeart/2018/5/layout/IconCircleLabelList"/>
    <dgm:cxn modelId="{5EFE2625-3F3F-4385-B532-30BB803E68D8}" type="presParOf" srcId="{D7EFB664-6BC2-488F-BF18-09984AD3A5E8}" destId="{F1FCDB76-C345-43D0-8CC2-3B6A0AE9B4B5}" srcOrd="3" destOrd="0" presId="urn:microsoft.com/office/officeart/2018/5/layout/IconCircleLabelList"/>
    <dgm:cxn modelId="{7DF33561-FB6B-4165-AC94-AD5D41B3800F}" type="presParOf" srcId="{C4FCDA5C-6477-4E2D-BF1B-CFD0BF34D4F7}" destId="{33958D19-51A3-4080-BC20-229DF983B706}" srcOrd="5" destOrd="0" presId="urn:microsoft.com/office/officeart/2018/5/layout/IconCircleLabelList"/>
    <dgm:cxn modelId="{4CDC072A-8B65-45CF-8237-F2D8A40A917E}" type="presParOf" srcId="{C4FCDA5C-6477-4E2D-BF1B-CFD0BF34D4F7}" destId="{1350C4E1-4BFB-4391-A618-713DAB154EF3}" srcOrd="6" destOrd="0" presId="urn:microsoft.com/office/officeart/2018/5/layout/IconCircleLabelList"/>
    <dgm:cxn modelId="{30FC43CD-9AB2-4D0F-9215-28AE9B64471A}" type="presParOf" srcId="{1350C4E1-4BFB-4391-A618-713DAB154EF3}" destId="{DB0F17B4-ABD1-44E6-A058-5FD569C1642B}" srcOrd="0" destOrd="0" presId="urn:microsoft.com/office/officeart/2018/5/layout/IconCircleLabelList"/>
    <dgm:cxn modelId="{848D01A1-D904-43DE-92D7-D671347DD9B2}" type="presParOf" srcId="{1350C4E1-4BFB-4391-A618-713DAB154EF3}" destId="{DD81A0A0-0345-4899-98B1-E4897C759794}" srcOrd="1" destOrd="0" presId="urn:microsoft.com/office/officeart/2018/5/layout/IconCircleLabelList"/>
    <dgm:cxn modelId="{A3723A60-6D47-4807-9846-97AB5B964646}" type="presParOf" srcId="{1350C4E1-4BFB-4391-A618-713DAB154EF3}" destId="{EEB33A06-4228-4B42-B7C1-140CD0A31C85}" srcOrd="2" destOrd="0" presId="urn:microsoft.com/office/officeart/2018/5/layout/IconCircleLabelList"/>
    <dgm:cxn modelId="{528FB313-EBA0-4446-B09D-92A2F2842F58}" type="presParOf" srcId="{1350C4E1-4BFB-4391-A618-713DAB154EF3}" destId="{09A16E70-F005-473A-90FD-B7B505268D12}" srcOrd="3" destOrd="0" presId="urn:microsoft.com/office/officeart/2018/5/layout/IconCircleLabelList"/>
    <dgm:cxn modelId="{79155644-4604-4F1D-B0DC-1ABB83CFF236}" type="presParOf" srcId="{C4FCDA5C-6477-4E2D-BF1B-CFD0BF34D4F7}" destId="{74DD136C-C993-4547-963B-5CBEFF87F2EA}" srcOrd="7" destOrd="0" presId="urn:microsoft.com/office/officeart/2018/5/layout/IconCircleLabelList"/>
    <dgm:cxn modelId="{57752FE5-B327-4C65-8A7E-2C74EB797450}" type="presParOf" srcId="{C4FCDA5C-6477-4E2D-BF1B-CFD0BF34D4F7}" destId="{3D1A8B61-455F-4FA1-8FA7-620EC9B89B08}" srcOrd="8" destOrd="0" presId="urn:microsoft.com/office/officeart/2018/5/layout/IconCircleLabelList"/>
    <dgm:cxn modelId="{E4D81C8D-A5C6-453F-B20D-313CAE4711A0}" type="presParOf" srcId="{3D1A8B61-455F-4FA1-8FA7-620EC9B89B08}" destId="{E044D99D-C550-421A-990F-E9C720007B3F}" srcOrd="0" destOrd="0" presId="urn:microsoft.com/office/officeart/2018/5/layout/IconCircleLabelList"/>
    <dgm:cxn modelId="{841E4029-C748-4F6B-90C0-0180F8BBB828}" type="presParOf" srcId="{3D1A8B61-455F-4FA1-8FA7-620EC9B89B08}" destId="{BE6F554E-F28F-4BE4-864F-625AB4F6A30D}" srcOrd="1" destOrd="0" presId="urn:microsoft.com/office/officeart/2018/5/layout/IconCircleLabelList"/>
    <dgm:cxn modelId="{47F1F719-1AFB-4C4E-98FC-279C00F246D4}" type="presParOf" srcId="{3D1A8B61-455F-4FA1-8FA7-620EC9B89B08}" destId="{06662477-F7F6-471B-AFC5-4BE74FF0FB62}" srcOrd="2" destOrd="0" presId="urn:microsoft.com/office/officeart/2018/5/layout/IconCircleLabelList"/>
    <dgm:cxn modelId="{F2B9B113-F209-4570-8A98-07714E784164}" type="presParOf" srcId="{3D1A8B61-455F-4FA1-8FA7-620EC9B89B08}" destId="{C664B8F0-C4B9-4633-89C0-5238B1892C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69303-F5AC-48C4-A34D-CC3EEA2D72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1F5689-542E-4632-8549-40EDC1852CAC}">
      <dgm:prSet/>
      <dgm:spPr/>
      <dgm:t>
        <a:bodyPr/>
        <a:lstStyle/>
        <a:p>
          <a:pPr>
            <a:defRPr cap="all"/>
          </a:pPr>
          <a:r>
            <a:rPr lang="en-US"/>
            <a:t>Not Ideal for large projects</a:t>
          </a:r>
        </a:p>
      </dgm:t>
    </dgm:pt>
    <dgm:pt modelId="{295C7ACB-A355-44F7-B986-41DE39E6DC56}" type="parTrans" cxnId="{869667DB-0266-4D5A-8C77-B108D750F410}">
      <dgm:prSet/>
      <dgm:spPr/>
      <dgm:t>
        <a:bodyPr/>
        <a:lstStyle/>
        <a:p>
          <a:endParaRPr lang="en-US"/>
        </a:p>
      </dgm:t>
    </dgm:pt>
    <dgm:pt modelId="{98A4391C-EE20-4051-ABDD-4160CAB19BCB}" type="sibTrans" cxnId="{869667DB-0266-4D5A-8C77-B108D750F410}">
      <dgm:prSet/>
      <dgm:spPr/>
      <dgm:t>
        <a:bodyPr/>
        <a:lstStyle/>
        <a:p>
          <a:endParaRPr lang="en-US"/>
        </a:p>
      </dgm:t>
    </dgm:pt>
    <dgm:pt modelId="{10FFDA2C-4C9D-43E8-A19B-87E119C6AD3B}">
      <dgm:prSet/>
      <dgm:spPr/>
      <dgm:t>
        <a:bodyPr/>
        <a:lstStyle/>
        <a:p>
          <a:pPr>
            <a:defRPr cap="all"/>
          </a:pPr>
          <a:r>
            <a:rPr lang="en-US"/>
            <a:t>Changes can be difficult</a:t>
          </a:r>
        </a:p>
      </dgm:t>
    </dgm:pt>
    <dgm:pt modelId="{776893A9-C436-4D1B-80BA-FD9FEAE09BE4}" type="parTrans" cxnId="{7B36B1B3-B30D-4B1A-90F8-76B234A3F65F}">
      <dgm:prSet/>
      <dgm:spPr/>
      <dgm:t>
        <a:bodyPr/>
        <a:lstStyle/>
        <a:p>
          <a:endParaRPr lang="en-US"/>
        </a:p>
      </dgm:t>
    </dgm:pt>
    <dgm:pt modelId="{3B27BA87-AA4A-4F7A-985C-0E28FEED911D}" type="sibTrans" cxnId="{7B36B1B3-B30D-4B1A-90F8-76B234A3F65F}">
      <dgm:prSet/>
      <dgm:spPr/>
      <dgm:t>
        <a:bodyPr/>
        <a:lstStyle/>
        <a:p>
          <a:endParaRPr lang="en-US"/>
        </a:p>
      </dgm:t>
    </dgm:pt>
    <dgm:pt modelId="{5BDB1BE9-738E-40B6-8E20-17F1A4A70C06}">
      <dgm:prSet/>
      <dgm:spPr/>
      <dgm:t>
        <a:bodyPr/>
        <a:lstStyle/>
        <a:p>
          <a:pPr>
            <a:defRPr cap="all"/>
          </a:pPr>
          <a:r>
            <a:rPr lang="en-US"/>
            <a:t>Last minute testing</a:t>
          </a:r>
        </a:p>
      </dgm:t>
    </dgm:pt>
    <dgm:pt modelId="{1AE907B0-DBD8-4969-A48F-3FBBC0F1FB9D}" type="parTrans" cxnId="{D68649B3-B775-4A92-B153-B08FAC383409}">
      <dgm:prSet/>
      <dgm:spPr/>
      <dgm:t>
        <a:bodyPr/>
        <a:lstStyle/>
        <a:p>
          <a:endParaRPr lang="en-US"/>
        </a:p>
      </dgm:t>
    </dgm:pt>
    <dgm:pt modelId="{5D0FBB11-99B0-4B31-8473-AC916054747C}" type="sibTrans" cxnId="{D68649B3-B775-4A92-B153-B08FAC383409}">
      <dgm:prSet/>
      <dgm:spPr/>
      <dgm:t>
        <a:bodyPr/>
        <a:lstStyle/>
        <a:p>
          <a:endParaRPr lang="en-US"/>
        </a:p>
      </dgm:t>
    </dgm:pt>
    <dgm:pt modelId="{54D00AB0-4629-43BB-AAE1-DB4D0D43CDE6}">
      <dgm:prSet/>
      <dgm:spPr/>
      <dgm:t>
        <a:bodyPr/>
        <a:lstStyle/>
        <a:p>
          <a:pPr>
            <a:defRPr cap="all"/>
          </a:pPr>
          <a:r>
            <a:rPr lang="en-US"/>
            <a:t>Less customer involvement</a:t>
          </a:r>
        </a:p>
      </dgm:t>
    </dgm:pt>
    <dgm:pt modelId="{44311C2B-8944-41E5-9910-C5821AD632AF}" type="parTrans" cxnId="{5CC70908-4615-4961-A51E-943C743C09C6}">
      <dgm:prSet/>
      <dgm:spPr/>
      <dgm:t>
        <a:bodyPr/>
        <a:lstStyle/>
        <a:p>
          <a:endParaRPr lang="en-US"/>
        </a:p>
      </dgm:t>
    </dgm:pt>
    <dgm:pt modelId="{86801EC8-AF9A-452F-8146-B7C6500B8C1C}" type="sibTrans" cxnId="{5CC70908-4615-4961-A51E-943C743C09C6}">
      <dgm:prSet/>
      <dgm:spPr/>
      <dgm:t>
        <a:bodyPr/>
        <a:lstStyle/>
        <a:p>
          <a:endParaRPr lang="en-US"/>
        </a:p>
      </dgm:t>
    </dgm:pt>
    <dgm:pt modelId="{6CFBCA01-157B-4695-A0F2-E66965640BEE}" type="pres">
      <dgm:prSet presAssocID="{CF269303-F5AC-48C4-A34D-CC3EEA2D7223}" presName="root" presStyleCnt="0">
        <dgm:presLayoutVars>
          <dgm:dir/>
          <dgm:resizeHandles val="exact"/>
        </dgm:presLayoutVars>
      </dgm:prSet>
      <dgm:spPr/>
    </dgm:pt>
    <dgm:pt modelId="{708AB834-6CF4-44A1-A061-48B52F83EB72}" type="pres">
      <dgm:prSet presAssocID="{481F5689-542E-4632-8549-40EDC1852CAC}" presName="compNode" presStyleCnt="0"/>
      <dgm:spPr/>
    </dgm:pt>
    <dgm:pt modelId="{EE4C1E05-3B79-4CF5-A315-AD9F7EA9D06F}" type="pres">
      <dgm:prSet presAssocID="{481F5689-542E-4632-8549-40EDC1852CA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397B9FE-0315-4958-83AA-45B27B5EDF5C}" type="pres">
      <dgm:prSet presAssocID="{481F5689-542E-4632-8549-40EDC1852C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D3B5604-0878-4350-80CF-9D9132F0A750}" type="pres">
      <dgm:prSet presAssocID="{481F5689-542E-4632-8549-40EDC1852CAC}" presName="spaceRect" presStyleCnt="0"/>
      <dgm:spPr/>
    </dgm:pt>
    <dgm:pt modelId="{DEF84CF1-6024-4D1D-A5B2-787672EA6CFC}" type="pres">
      <dgm:prSet presAssocID="{481F5689-542E-4632-8549-40EDC1852CAC}" presName="textRect" presStyleLbl="revTx" presStyleIdx="0" presStyleCnt="4">
        <dgm:presLayoutVars>
          <dgm:chMax val="1"/>
          <dgm:chPref val="1"/>
        </dgm:presLayoutVars>
      </dgm:prSet>
      <dgm:spPr/>
    </dgm:pt>
    <dgm:pt modelId="{105BC117-B127-42A3-A224-4475CC6D4FDC}" type="pres">
      <dgm:prSet presAssocID="{98A4391C-EE20-4051-ABDD-4160CAB19BCB}" presName="sibTrans" presStyleCnt="0"/>
      <dgm:spPr/>
    </dgm:pt>
    <dgm:pt modelId="{55B5591C-CB2F-472C-BD21-B013E0357B18}" type="pres">
      <dgm:prSet presAssocID="{10FFDA2C-4C9D-43E8-A19B-87E119C6AD3B}" presName="compNode" presStyleCnt="0"/>
      <dgm:spPr/>
    </dgm:pt>
    <dgm:pt modelId="{96306243-B500-45B1-A431-6DD3D4BA70A6}" type="pres">
      <dgm:prSet presAssocID="{10FFDA2C-4C9D-43E8-A19B-87E119C6AD3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155F5BC-C2FC-43ED-876E-30E38AF313EC}" type="pres">
      <dgm:prSet presAssocID="{10FFDA2C-4C9D-43E8-A19B-87E119C6AD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9A7F5CD-9983-4C0E-B6AC-AA7CC87356DD}" type="pres">
      <dgm:prSet presAssocID="{10FFDA2C-4C9D-43E8-A19B-87E119C6AD3B}" presName="spaceRect" presStyleCnt="0"/>
      <dgm:spPr/>
    </dgm:pt>
    <dgm:pt modelId="{8E006941-C1AF-4168-ACBB-A5DDBCE09F5E}" type="pres">
      <dgm:prSet presAssocID="{10FFDA2C-4C9D-43E8-A19B-87E119C6AD3B}" presName="textRect" presStyleLbl="revTx" presStyleIdx="1" presStyleCnt="4">
        <dgm:presLayoutVars>
          <dgm:chMax val="1"/>
          <dgm:chPref val="1"/>
        </dgm:presLayoutVars>
      </dgm:prSet>
      <dgm:spPr/>
    </dgm:pt>
    <dgm:pt modelId="{53D1F581-3294-4029-A5AF-881CC91A7934}" type="pres">
      <dgm:prSet presAssocID="{3B27BA87-AA4A-4F7A-985C-0E28FEED911D}" presName="sibTrans" presStyleCnt="0"/>
      <dgm:spPr/>
    </dgm:pt>
    <dgm:pt modelId="{112F2D70-E0F7-4843-9232-DD1EA89B4EE3}" type="pres">
      <dgm:prSet presAssocID="{5BDB1BE9-738E-40B6-8E20-17F1A4A70C06}" presName="compNode" presStyleCnt="0"/>
      <dgm:spPr/>
    </dgm:pt>
    <dgm:pt modelId="{971A0FE9-83FE-476B-A07F-3D2FCE9CB71A}" type="pres">
      <dgm:prSet presAssocID="{5BDB1BE9-738E-40B6-8E20-17F1A4A70C0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8A84B23-4D58-4C43-A8B7-F5227A4F47E5}" type="pres">
      <dgm:prSet presAssocID="{5BDB1BE9-738E-40B6-8E20-17F1A4A70C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8F2BE2-07E4-4A7C-8065-79C3F89A5ACF}" type="pres">
      <dgm:prSet presAssocID="{5BDB1BE9-738E-40B6-8E20-17F1A4A70C06}" presName="spaceRect" presStyleCnt="0"/>
      <dgm:spPr/>
    </dgm:pt>
    <dgm:pt modelId="{E549EA3F-FAC4-471C-BAA6-888DCAC9BBC2}" type="pres">
      <dgm:prSet presAssocID="{5BDB1BE9-738E-40B6-8E20-17F1A4A70C06}" presName="textRect" presStyleLbl="revTx" presStyleIdx="2" presStyleCnt="4">
        <dgm:presLayoutVars>
          <dgm:chMax val="1"/>
          <dgm:chPref val="1"/>
        </dgm:presLayoutVars>
      </dgm:prSet>
      <dgm:spPr/>
    </dgm:pt>
    <dgm:pt modelId="{3DF69A1B-9138-49C7-8872-C8ED682C3F3C}" type="pres">
      <dgm:prSet presAssocID="{5D0FBB11-99B0-4B31-8473-AC916054747C}" presName="sibTrans" presStyleCnt="0"/>
      <dgm:spPr/>
    </dgm:pt>
    <dgm:pt modelId="{2D580C43-7217-4F49-9347-CEA0D07111D4}" type="pres">
      <dgm:prSet presAssocID="{54D00AB0-4629-43BB-AAE1-DB4D0D43CDE6}" presName="compNode" presStyleCnt="0"/>
      <dgm:spPr/>
    </dgm:pt>
    <dgm:pt modelId="{16957CE9-C38B-4DAD-A74B-D61D0A50F8AB}" type="pres">
      <dgm:prSet presAssocID="{54D00AB0-4629-43BB-AAE1-DB4D0D43CDE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3453498-284B-4CE9-A22E-9E738468E608}" type="pres">
      <dgm:prSet presAssocID="{54D00AB0-4629-43BB-AAE1-DB4D0D43CD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E5D6030-C686-44A9-B288-FC6EAB32417F}" type="pres">
      <dgm:prSet presAssocID="{54D00AB0-4629-43BB-AAE1-DB4D0D43CDE6}" presName="spaceRect" presStyleCnt="0"/>
      <dgm:spPr/>
    </dgm:pt>
    <dgm:pt modelId="{E6FD7BF5-86EF-41FC-AC01-65108B05FDD2}" type="pres">
      <dgm:prSet presAssocID="{54D00AB0-4629-43BB-AAE1-DB4D0D43CD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C70908-4615-4961-A51E-943C743C09C6}" srcId="{CF269303-F5AC-48C4-A34D-CC3EEA2D7223}" destId="{54D00AB0-4629-43BB-AAE1-DB4D0D43CDE6}" srcOrd="3" destOrd="0" parTransId="{44311C2B-8944-41E5-9910-C5821AD632AF}" sibTransId="{86801EC8-AF9A-452F-8146-B7C6500B8C1C}"/>
    <dgm:cxn modelId="{500A4869-C9B4-4434-BA93-5E08CF04FFD7}" type="presOf" srcId="{54D00AB0-4629-43BB-AAE1-DB4D0D43CDE6}" destId="{E6FD7BF5-86EF-41FC-AC01-65108B05FDD2}" srcOrd="0" destOrd="0" presId="urn:microsoft.com/office/officeart/2018/5/layout/IconLeafLabelList"/>
    <dgm:cxn modelId="{24572E9D-F0CA-4C36-9C71-80F948214D47}" type="presOf" srcId="{10FFDA2C-4C9D-43E8-A19B-87E119C6AD3B}" destId="{8E006941-C1AF-4168-ACBB-A5DDBCE09F5E}" srcOrd="0" destOrd="0" presId="urn:microsoft.com/office/officeart/2018/5/layout/IconLeafLabelList"/>
    <dgm:cxn modelId="{CC1AADB1-3D3D-493F-A403-DBAACB1897EA}" type="presOf" srcId="{CF269303-F5AC-48C4-A34D-CC3EEA2D7223}" destId="{6CFBCA01-157B-4695-A0F2-E66965640BEE}" srcOrd="0" destOrd="0" presId="urn:microsoft.com/office/officeart/2018/5/layout/IconLeafLabelList"/>
    <dgm:cxn modelId="{D68649B3-B775-4A92-B153-B08FAC383409}" srcId="{CF269303-F5AC-48C4-A34D-CC3EEA2D7223}" destId="{5BDB1BE9-738E-40B6-8E20-17F1A4A70C06}" srcOrd="2" destOrd="0" parTransId="{1AE907B0-DBD8-4969-A48F-3FBBC0F1FB9D}" sibTransId="{5D0FBB11-99B0-4B31-8473-AC916054747C}"/>
    <dgm:cxn modelId="{7B36B1B3-B30D-4B1A-90F8-76B234A3F65F}" srcId="{CF269303-F5AC-48C4-A34D-CC3EEA2D7223}" destId="{10FFDA2C-4C9D-43E8-A19B-87E119C6AD3B}" srcOrd="1" destOrd="0" parTransId="{776893A9-C436-4D1B-80BA-FD9FEAE09BE4}" sibTransId="{3B27BA87-AA4A-4F7A-985C-0E28FEED911D}"/>
    <dgm:cxn modelId="{7FF8B8D0-57C2-49AD-82D1-231223EC5058}" type="presOf" srcId="{5BDB1BE9-738E-40B6-8E20-17F1A4A70C06}" destId="{E549EA3F-FAC4-471C-BAA6-888DCAC9BBC2}" srcOrd="0" destOrd="0" presId="urn:microsoft.com/office/officeart/2018/5/layout/IconLeafLabelList"/>
    <dgm:cxn modelId="{869667DB-0266-4D5A-8C77-B108D750F410}" srcId="{CF269303-F5AC-48C4-A34D-CC3EEA2D7223}" destId="{481F5689-542E-4632-8549-40EDC1852CAC}" srcOrd="0" destOrd="0" parTransId="{295C7ACB-A355-44F7-B986-41DE39E6DC56}" sibTransId="{98A4391C-EE20-4051-ABDD-4160CAB19BCB}"/>
    <dgm:cxn modelId="{8B35C2F0-82D0-43FE-9213-0CED87B9ECD0}" type="presOf" srcId="{481F5689-542E-4632-8549-40EDC1852CAC}" destId="{DEF84CF1-6024-4D1D-A5B2-787672EA6CFC}" srcOrd="0" destOrd="0" presId="urn:microsoft.com/office/officeart/2018/5/layout/IconLeafLabelList"/>
    <dgm:cxn modelId="{D5838D14-B407-4C1D-8B41-314CC952124C}" type="presParOf" srcId="{6CFBCA01-157B-4695-A0F2-E66965640BEE}" destId="{708AB834-6CF4-44A1-A061-48B52F83EB72}" srcOrd="0" destOrd="0" presId="urn:microsoft.com/office/officeart/2018/5/layout/IconLeafLabelList"/>
    <dgm:cxn modelId="{6425E4FD-7A21-41C8-8AFE-743BA9F108B1}" type="presParOf" srcId="{708AB834-6CF4-44A1-A061-48B52F83EB72}" destId="{EE4C1E05-3B79-4CF5-A315-AD9F7EA9D06F}" srcOrd="0" destOrd="0" presId="urn:microsoft.com/office/officeart/2018/5/layout/IconLeafLabelList"/>
    <dgm:cxn modelId="{24C5305D-F4A9-443A-9077-388FABFED56E}" type="presParOf" srcId="{708AB834-6CF4-44A1-A061-48B52F83EB72}" destId="{F397B9FE-0315-4958-83AA-45B27B5EDF5C}" srcOrd="1" destOrd="0" presId="urn:microsoft.com/office/officeart/2018/5/layout/IconLeafLabelList"/>
    <dgm:cxn modelId="{575E0A1B-B0B7-4495-87E7-BBC7751DA6AC}" type="presParOf" srcId="{708AB834-6CF4-44A1-A061-48B52F83EB72}" destId="{5D3B5604-0878-4350-80CF-9D9132F0A750}" srcOrd="2" destOrd="0" presId="urn:microsoft.com/office/officeart/2018/5/layout/IconLeafLabelList"/>
    <dgm:cxn modelId="{150ADD81-EFAC-4CA1-970C-BF86FCD78C77}" type="presParOf" srcId="{708AB834-6CF4-44A1-A061-48B52F83EB72}" destId="{DEF84CF1-6024-4D1D-A5B2-787672EA6CFC}" srcOrd="3" destOrd="0" presId="urn:microsoft.com/office/officeart/2018/5/layout/IconLeafLabelList"/>
    <dgm:cxn modelId="{24152E7C-4DF8-4084-80A8-82EBB59D4F51}" type="presParOf" srcId="{6CFBCA01-157B-4695-A0F2-E66965640BEE}" destId="{105BC117-B127-42A3-A224-4475CC6D4FDC}" srcOrd="1" destOrd="0" presId="urn:microsoft.com/office/officeart/2018/5/layout/IconLeafLabelList"/>
    <dgm:cxn modelId="{F737980D-523B-4B74-A7F1-AF7545780DDC}" type="presParOf" srcId="{6CFBCA01-157B-4695-A0F2-E66965640BEE}" destId="{55B5591C-CB2F-472C-BD21-B013E0357B18}" srcOrd="2" destOrd="0" presId="urn:microsoft.com/office/officeart/2018/5/layout/IconLeafLabelList"/>
    <dgm:cxn modelId="{CE26E51D-77D5-41C3-A8B0-CE3439F14C0A}" type="presParOf" srcId="{55B5591C-CB2F-472C-BD21-B013E0357B18}" destId="{96306243-B500-45B1-A431-6DD3D4BA70A6}" srcOrd="0" destOrd="0" presId="urn:microsoft.com/office/officeart/2018/5/layout/IconLeafLabelList"/>
    <dgm:cxn modelId="{4BB80333-58DE-4088-8C7B-2B75854ACBC0}" type="presParOf" srcId="{55B5591C-CB2F-472C-BD21-B013E0357B18}" destId="{5155F5BC-C2FC-43ED-876E-30E38AF313EC}" srcOrd="1" destOrd="0" presId="urn:microsoft.com/office/officeart/2018/5/layout/IconLeafLabelList"/>
    <dgm:cxn modelId="{8A204261-5475-4894-B824-8353D99270FD}" type="presParOf" srcId="{55B5591C-CB2F-472C-BD21-B013E0357B18}" destId="{A9A7F5CD-9983-4C0E-B6AC-AA7CC87356DD}" srcOrd="2" destOrd="0" presId="urn:microsoft.com/office/officeart/2018/5/layout/IconLeafLabelList"/>
    <dgm:cxn modelId="{816747E5-40B7-4769-9684-0AE51FB30CA4}" type="presParOf" srcId="{55B5591C-CB2F-472C-BD21-B013E0357B18}" destId="{8E006941-C1AF-4168-ACBB-A5DDBCE09F5E}" srcOrd="3" destOrd="0" presId="urn:microsoft.com/office/officeart/2018/5/layout/IconLeafLabelList"/>
    <dgm:cxn modelId="{354F1FFE-9BC6-47BE-B2CC-0723C30799FA}" type="presParOf" srcId="{6CFBCA01-157B-4695-A0F2-E66965640BEE}" destId="{53D1F581-3294-4029-A5AF-881CC91A7934}" srcOrd="3" destOrd="0" presId="urn:microsoft.com/office/officeart/2018/5/layout/IconLeafLabelList"/>
    <dgm:cxn modelId="{83423D74-B750-46AB-B220-44F7691F5A6B}" type="presParOf" srcId="{6CFBCA01-157B-4695-A0F2-E66965640BEE}" destId="{112F2D70-E0F7-4843-9232-DD1EA89B4EE3}" srcOrd="4" destOrd="0" presId="urn:microsoft.com/office/officeart/2018/5/layout/IconLeafLabelList"/>
    <dgm:cxn modelId="{7B46D93A-9D0C-4E3C-A168-43B1A4753E64}" type="presParOf" srcId="{112F2D70-E0F7-4843-9232-DD1EA89B4EE3}" destId="{971A0FE9-83FE-476B-A07F-3D2FCE9CB71A}" srcOrd="0" destOrd="0" presId="urn:microsoft.com/office/officeart/2018/5/layout/IconLeafLabelList"/>
    <dgm:cxn modelId="{8AF1BB31-44C0-4C7F-9AD1-DD933ECCB34D}" type="presParOf" srcId="{112F2D70-E0F7-4843-9232-DD1EA89B4EE3}" destId="{38A84B23-4D58-4C43-A8B7-F5227A4F47E5}" srcOrd="1" destOrd="0" presId="urn:microsoft.com/office/officeart/2018/5/layout/IconLeafLabelList"/>
    <dgm:cxn modelId="{78A0FEF6-5242-4F62-85E0-3765AF961645}" type="presParOf" srcId="{112F2D70-E0F7-4843-9232-DD1EA89B4EE3}" destId="{F18F2BE2-07E4-4A7C-8065-79C3F89A5ACF}" srcOrd="2" destOrd="0" presId="urn:microsoft.com/office/officeart/2018/5/layout/IconLeafLabelList"/>
    <dgm:cxn modelId="{84C47BB5-6F56-4BD5-8FB9-767907395FF2}" type="presParOf" srcId="{112F2D70-E0F7-4843-9232-DD1EA89B4EE3}" destId="{E549EA3F-FAC4-471C-BAA6-888DCAC9BBC2}" srcOrd="3" destOrd="0" presId="urn:microsoft.com/office/officeart/2018/5/layout/IconLeafLabelList"/>
    <dgm:cxn modelId="{6E4CD838-C920-43CE-B194-6CDD2FCDA2FE}" type="presParOf" srcId="{6CFBCA01-157B-4695-A0F2-E66965640BEE}" destId="{3DF69A1B-9138-49C7-8872-C8ED682C3F3C}" srcOrd="5" destOrd="0" presId="urn:microsoft.com/office/officeart/2018/5/layout/IconLeafLabelList"/>
    <dgm:cxn modelId="{0C160824-F009-4FDD-A58E-06F8B49A301F}" type="presParOf" srcId="{6CFBCA01-157B-4695-A0F2-E66965640BEE}" destId="{2D580C43-7217-4F49-9347-CEA0D07111D4}" srcOrd="6" destOrd="0" presId="urn:microsoft.com/office/officeart/2018/5/layout/IconLeafLabelList"/>
    <dgm:cxn modelId="{F0630D50-8C1A-4C30-A996-A29CC7E86AB4}" type="presParOf" srcId="{2D580C43-7217-4F49-9347-CEA0D07111D4}" destId="{16957CE9-C38B-4DAD-A74B-D61D0A50F8AB}" srcOrd="0" destOrd="0" presId="urn:microsoft.com/office/officeart/2018/5/layout/IconLeafLabelList"/>
    <dgm:cxn modelId="{1119CEAA-E232-42CA-8E41-2DF26CBD4D50}" type="presParOf" srcId="{2D580C43-7217-4F49-9347-CEA0D07111D4}" destId="{03453498-284B-4CE9-A22E-9E738468E608}" srcOrd="1" destOrd="0" presId="urn:microsoft.com/office/officeart/2018/5/layout/IconLeafLabelList"/>
    <dgm:cxn modelId="{E232E089-915D-4412-909D-B18147D97661}" type="presParOf" srcId="{2D580C43-7217-4F49-9347-CEA0D07111D4}" destId="{8E5D6030-C686-44A9-B288-FC6EAB32417F}" srcOrd="2" destOrd="0" presId="urn:microsoft.com/office/officeart/2018/5/layout/IconLeafLabelList"/>
    <dgm:cxn modelId="{EE118DF9-97B0-4004-A8CB-B8D29E828B20}" type="presParOf" srcId="{2D580C43-7217-4F49-9347-CEA0D07111D4}" destId="{E6FD7BF5-86EF-41FC-AC01-65108B05FD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FF6A9F-89A3-403E-983F-E909DCF0EC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C103F5-7008-4AA9-8507-160D52F03A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Flexibility for deliverables</a:t>
          </a:r>
        </a:p>
      </dgm:t>
    </dgm:pt>
    <dgm:pt modelId="{48CB9F9D-F31B-4E72-B685-EB6BA8DBED0C}" type="parTrans" cxnId="{F8A9B33E-AFBF-4AB9-A2BC-1AA496ACAF37}">
      <dgm:prSet/>
      <dgm:spPr/>
      <dgm:t>
        <a:bodyPr/>
        <a:lstStyle/>
        <a:p>
          <a:endParaRPr lang="en-US"/>
        </a:p>
      </dgm:t>
    </dgm:pt>
    <dgm:pt modelId="{9F53E5A3-5224-4723-A837-3CCB0F010729}" type="sibTrans" cxnId="{F8A9B33E-AFBF-4AB9-A2BC-1AA496ACAF37}">
      <dgm:prSet/>
      <dgm:spPr/>
      <dgm:t>
        <a:bodyPr/>
        <a:lstStyle/>
        <a:p>
          <a:endParaRPr lang="en-US"/>
        </a:p>
      </dgm:t>
    </dgm:pt>
    <dgm:pt modelId="{08CE2EA8-5544-49AD-83B7-575263978F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Stakeholder involvement </a:t>
          </a:r>
        </a:p>
      </dgm:t>
    </dgm:pt>
    <dgm:pt modelId="{B477AA86-4B62-42E2-AEA0-128809781D33}" type="parTrans" cxnId="{AD48134A-64DC-4D5D-851C-6D82AF7820D1}">
      <dgm:prSet/>
      <dgm:spPr/>
      <dgm:t>
        <a:bodyPr/>
        <a:lstStyle/>
        <a:p>
          <a:endParaRPr lang="en-US"/>
        </a:p>
      </dgm:t>
    </dgm:pt>
    <dgm:pt modelId="{E194C335-1C0D-48B3-ACC8-144BA2D4079A}" type="sibTrans" cxnId="{AD48134A-64DC-4D5D-851C-6D82AF7820D1}">
      <dgm:prSet/>
      <dgm:spPr/>
      <dgm:t>
        <a:bodyPr/>
        <a:lstStyle/>
        <a:p>
          <a:endParaRPr lang="en-US"/>
        </a:p>
      </dgm:t>
    </dgm:pt>
    <dgm:pt modelId="{A927E954-45C7-4B76-9018-CF375FEA57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Adaptability</a:t>
          </a:r>
        </a:p>
      </dgm:t>
    </dgm:pt>
    <dgm:pt modelId="{CA8CC191-0436-4DD0-87BA-D0190C93D250}" type="parTrans" cxnId="{7B413D14-24AE-4DA2-BCBB-E035B3B6D86D}">
      <dgm:prSet/>
      <dgm:spPr/>
      <dgm:t>
        <a:bodyPr/>
        <a:lstStyle/>
        <a:p>
          <a:endParaRPr lang="en-US"/>
        </a:p>
      </dgm:t>
    </dgm:pt>
    <dgm:pt modelId="{97873B5B-AF9E-425E-B344-71B37124100F}" type="sibTrans" cxnId="{7B413D14-24AE-4DA2-BCBB-E035B3B6D86D}">
      <dgm:prSet/>
      <dgm:spPr/>
      <dgm:t>
        <a:bodyPr/>
        <a:lstStyle/>
        <a:p>
          <a:endParaRPr lang="en-US"/>
        </a:p>
      </dgm:t>
    </dgm:pt>
    <dgm:pt modelId="{1EA42FCB-FD89-4104-BB58-40DFF04D86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Quality of the development is maintained </a:t>
          </a:r>
        </a:p>
      </dgm:t>
    </dgm:pt>
    <dgm:pt modelId="{DB37F655-FA04-47F1-A79F-560599E0FE16}" type="parTrans" cxnId="{DB795420-5EF2-4F89-9039-A74C19B53BF6}">
      <dgm:prSet/>
      <dgm:spPr/>
      <dgm:t>
        <a:bodyPr/>
        <a:lstStyle/>
        <a:p>
          <a:endParaRPr lang="en-US"/>
        </a:p>
      </dgm:t>
    </dgm:pt>
    <dgm:pt modelId="{74DE95A2-9BEF-4F37-AB3C-EF7D71FFB5EF}" type="sibTrans" cxnId="{DB795420-5EF2-4F89-9039-A74C19B53BF6}">
      <dgm:prSet/>
      <dgm:spPr/>
      <dgm:t>
        <a:bodyPr/>
        <a:lstStyle/>
        <a:p>
          <a:endParaRPr lang="en-US"/>
        </a:p>
      </dgm:t>
    </dgm:pt>
    <dgm:pt modelId="{2729F482-3829-4C3C-B2AD-DD9E16EE7261}" type="pres">
      <dgm:prSet presAssocID="{92FF6A9F-89A3-403E-983F-E909DCF0EC9A}" presName="root" presStyleCnt="0">
        <dgm:presLayoutVars>
          <dgm:dir/>
          <dgm:resizeHandles val="exact"/>
        </dgm:presLayoutVars>
      </dgm:prSet>
      <dgm:spPr/>
    </dgm:pt>
    <dgm:pt modelId="{451EBAEC-08D3-4E7B-9166-B93D90FF8EA3}" type="pres">
      <dgm:prSet presAssocID="{CCC103F5-7008-4AA9-8507-160D52F03AD8}" presName="compNode" presStyleCnt="0"/>
      <dgm:spPr/>
    </dgm:pt>
    <dgm:pt modelId="{408B818F-9699-47F5-8131-C469B02544EE}" type="pres">
      <dgm:prSet presAssocID="{CCC103F5-7008-4AA9-8507-160D52F03AD8}" presName="iconBgRect" presStyleLbl="bgShp" presStyleIdx="0" presStyleCnt="4"/>
      <dgm:spPr/>
    </dgm:pt>
    <dgm:pt modelId="{D48A577F-355D-44A1-8486-0067FD6AE58F}" type="pres">
      <dgm:prSet presAssocID="{CCC103F5-7008-4AA9-8507-160D52F03A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1F3451-D162-4398-9BF2-2875B83D9C5A}" type="pres">
      <dgm:prSet presAssocID="{CCC103F5-7008-4AA9-8507-160D52F03AD8}" presName="spaceRect" presStyleCnt="0"/>
      <dgm:spPr/>
    </dgm:pt>
    <dgm:pt modelId="{1D9658AF-8714-4BCC-B62A-6D46016EB922}" type="pres">
      <dgm:prSet presAssocID="{CCC103F5-7008-4AA9-8507-160D52F03AD8}" presName="textRect" presStyleLbl="revTx" presStyleIdx="0" presStyleCnt="4">
        <dgm:presLayoutVars>
          <dgm:chMax val="1"/>
          <dgm:chPref val="1"/>
        </dgm:presLayoutVars>
      </dgm:prSet>
      <dgm:spPr/>
    </dgm:pt>
    <dgm:pt modelId="{4F469643-BBA5-4099-A245-5461C24DA32C}" type="pres">
      <dgm:prSet presAssocID="{9F53E5A3-5224-4723-A837-3CCB0F010729}" presName="sibTrans" presStyleCnt="0"/>
      <dgm:spPr/>
    </dgm:pt>
    <dgm:pt modelId="{C0F357A8-9BCC-4C75-AA06-B61F7E662877}" type="pres">
      <dgm:prSet presAssocID="{08CE2EA8-5544-49AD-83B7-575263978FC8}" presName="compNode" presStyleCnt="0"/>
      <dgm:spPr/>
    </dgm:pt>
    <dgm:pt modelId="{08022620-8808-48B8-93DC-6192F4CE9D06}" type="pres">
      <dgm:prSet presAssocID="{08CE2EA8-5544-49AD-83B7-575263978FC8}" presName="iconBgRect" presStyleLbl="bgShp" presStyleIdx="1" presStyleCnt="4"/>
      <dgm:spPr/>
    </dgm:pt>
    <dgm:pt modelId="{EA5399A5-6DEC-4C82-B856-BFBAE21C67E3}" type="pres">
      <dgm:prSet presAssocID="{08CE2EA8-5544-49AD-83B7-575263978F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0A5FCFC-8CEC-480B-A627-15DEBDE9FF4B}" type="pres">
      <dgm:prSet presAssocID="{08CE2EA8-5544-49AD-83B7-575263978FC8}" presName="spaceRect" presStyleCnt="0"/>
      <dgm:spPr/>
    </dgm:pt>
    <dgm:pt modelId="{5230B120-81C5-48F9-8625-6A96F2CC1980}" type="pres">
      <dgm:prSet presAssocID="{08CE2EA8-5544-49AD-83B7-575263978FC8}" presName="textRect" presStyleLbl="revTx" presStyleIdx="1" presStyleCnt="4">
        <dgm:presLayoutVars>
          <dgm:chMax val="1"/>
          <dgm:chPref val="1"/>
        </dgm:presLayoutVars>
      </dgm:prSet>
      <dgm:spPr/>
    </dgm:pt>
    <dgm:pt modelId="{84353885-CAAA-4E70-8F35-5AD9ABC8CB3F}" type="pres">
      <dgm:prSet presAssocID="{E194C335-1C0D-48B3-ACC8-144BA2D4079A}" presName="sibTrans" presStyleCnt="0"/>
      <dgm:spPr/>
    </dgm:pt>
    <dgm:pt modelId="{E38D104E-F096-4508-BD2D-ECB2246AA133}" type="pres">
      <dgm:prSet presAssocID="{A927E954-45C7-4B76-9018-CF375FEA57F3}" presName="compNode" presStyleCnt="0"/>
      <dgm:spPr/>
    </dgm:pt>
    <dgm:pt modelId="{EA56E189-4457-4B79-AEBB-88EC8392DC1E}" type="pres">
      <dgm:prSet presAssocID="{A927E954-45C7-4B76-9018-CF375FEA57F3}" presName="iconBgRect" presStyleLbl="bgShp" presStyleIdx="2" presStyleCnt="4"/>
      <dgm:spPr/>
    </dgm:pt>
    <dgm:pt modelId="{465FACA1-9F08-432B-81C8-76DE0BD829B7}" type="pres">
      <dgm:prSet presAssocID="{A927E954-45C7-4B76-9018-CF375FEA57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327554-2E63-48B4-93FD-BAA8B2BFDC83}" type="pres">
      <dgm:prSet presAssocID="{A927E954-45C7-4B76-9018-CF375FEA57F3}" presName="spaceRect" presStyleCnt="0"/>
      <dgm:spPr/>
    </dgm:pt>
    <dgm:pt modelId="{DD3D87F4-A685-4228-B22D-404020B05399}" type="pres">
      <dgm:prSet presAssocID="{A927E954-45C7-4B76-9018-CF375FEA57F3}" presName="textRect" presStyleLbl="revTx" presStyleIdx="2" presStyleCnt="4">
        <dgm:presLayoutVars>
          <dgm:chMax val="1"/>
          <dgm:chPref val="1"/>
        </dgm:presLayoutVars>
      </dgm:prSet>
      <dgm:spPr/>
    </dgm:pt>
    <dgm:pt modelId="{718B0B61-2FA5-4C6C-BFAD-3EFD2A190E70}" type="pres">
      <dgm:prSet presAssocID="{97873B5B-AF9E-425E-B344-71B37124100F}" presName="sibTrans" presStyleCnt="0"/>
      <dgm:spPr/>
    </dgm:pt>
    <dgm:pt modelId="{BDC5DCA9-CF4E-4307-8F19-45CF374DBD36}" type="pres">
      <dgm:prSet presAssocID="{1EA42FCB-FD89-4104-BB58-40DFF04D8683}" presName="compNode" presStyleCnt="0"/>
      <dgm:spPr/>
    </dgm:pt>
    <dgm:pt modelId="{3DF60F8E-4F01-403A-A2E5-2465B192B9DE}" type="pres">
      <dgm:prSet presAssocID="{1EA42FCB-FD89-4104-BB58-40DFF04D8683}" presName="iconBgRect" presStyleLbl="bgShp" presStyleIdx="3" presStyleCnt="4"/>
      <dgm:spPr/>
    </dgm:pt>
    <dgm:pt modelId="{41A48F32-FEFB-4302-AA00-07837B54916F}" type="pres">
      <dgm:prSet presAssocID="{1EA42FCB-FD89-4104-BB58-40DFF04D86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EA90746-FC01-42A8-AA0A-69D40D15474F}" type="pres">
      <dgm:prSet presAssocID="{1EA42FCB-FD89-4104-BB58-40DFF04D8683}" presName="spaceRect" presStyleCnt="0"/>
      <dgm:spPr/>
    </dgm:pt>
    <dgm:pt modelId="{B2E15F32-1032-4D9B-A1FA-CA2FDB9F3DAF}" type="pres">
      <dgm:prSet presAssocID="{1EA42FCB-FD89-4104-BB58-40DFF04D86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413D14-24AE-4DA2-BCBB-E035B3B6D86D}" srcId="{92FF6A9F-89A3-403E-983F-E909DCF0EC9A}" destId="{A927E954-45C7-4B76-9018-CF375FEA57F3}" srcOrd="2" destOrd="0" parTransId="{CA8CC191-0436-4DD0-87BA-D0190C93D250}" sibTransId="{97873B5B-AF9E-425E-B344-71B37124100F}"/>
    <dgm:cxn modelId="{DB795420-5EF2-4F89-9039-A74C19B53BF6}" srcId="{92FF6A9F-89A3-403E-983F-E909DCF0EC9A}" destId="{1EA42FCB-FD89-4104-BB58-40DFF04D8683}" srcOrd="3" destOrd="0" parTransId="{DB37F655-FA04-47F1-A79F-560599E0FE16}" sibTransId="{74DE95A2-9BEF-4F37-AB3C-EF7D71FFB5EF}"/>
    <dgm:cxn modelId="{F8A9B33E-AFBF-4AB9-A2BC-1AA496ACAF37}" srcId="{92FF6A9F-89A3-403E-983F-E909DCF0EC9A}" destId="{CCC103F5-7008-4AA9-8507-160D52F03AD8}" srcOrd="0" destOrd="0" parTransId="{48CB9F9D-F31B-4E72-B685-EB6BA8DBED0C}" sibTransId="{9F53E5A3-5224-4723-A837-3CCB0F010729}"/>
    <dgm:cxn modelId="{AD48134A-64DC-4D5D-851C-6D82AF7820D1}" srcId="{92FF6A9F-89A3-403E-983F-E909DCF0EC9A}" destId="{08CE2EA8-5544-49AD-83B7-575263978FC8}" srcOrd="1" destOrd="0" parTransId="{B477AA86-4B62-42E2-AEA0-128809781D33}" sibTransId="{E194C335-1C0D-48B3-ACC8-144BA2D4079A}"/>
    <dgm:cxn modelId="{FDB68982-6879-3C43-9A5B-C9ED418E4E4A}" type="presOf" srcId="{1EA42FCB-FD89-4104-BB58-40DFF04D8683}" destId="{B2E15F32-1032-4D9B-A1FA-CA2FDB9F3DAF}" srcOrd="0" destOrd="0" presId="urn:microsoft.com/office/officeart/2018/5/layout/IconCircleLabelList"/>
    <dgm:cxn modelId="{1A0E4DA8-0514-144A-9334-63B09BC86BB4}" type="presOf" srcId="{08CE2EA8-5544-49AD-83B7-575263978FC8}" destId="{5230B120-81C5-48F9-8625-6A96F2CC1980}" srcOrd="0" destOrd="0" presId="urn:microsoft.com/office/officeart/2018/5/layout/IconCircleLabelList"/>
    <dgm:cxn modelId="{4D864CCC-BCAA-444E-B3A9-A75F424CC4BF}" type="presOf" srcId="{92FF6A9F-89A3-403E-983F-E909DCF0EC9A}" destId="{2729F482-3829-4C3C-B2AD-DD9E16EE7261}" srcOrd="0" destOrd="0" presId="urn:microsoft.com/office/officeart/2018/5/layout/IconCircleLabelList"/>
    <dgm:cxn modelId="{A1019DD4-B937-2244-AA7C-2EAE4D474332}" type="presOf" srcId="{A927E954-45C7-4B76-9018-CF375FEA57F3}" destId="{DD3D87F4-A685-4228-B22D-404020B05399}" srcOrd="0" destOrd="0" presId="urn:microsoft.com/office/officeart/2018/5/layout/IconCircleLabelList"/>
    <dgm:cxn modelId="{1CF3BCDC-5389-A049-82A8-638F7D68D2C4}" type="presOf" srcId="{CCC103F5-7008-4AA9-8507-160D52F03AD8}" destId="{1D9658AF-8714-4BCC-B62A-6D46016EB922}" srcOrd="0" destOrd="0" presId="urn:microsoft.com/office/officeart/2018/5/layout/IconCircleLabelList"/>
    <dgm:cxn modelId="{8D561680-0D28-AC40-AB9D-50F767DE1B42}" type="presParOf" srcId="{2729F482-3829-4C3C-B2AD-DD9E16EE7261}" destId="{451EBAEC-08D3-4E7B-9166-B93D90FF8EA3}" srcOrd="0" destOrd="0" presId="urn:microsoft.com/office/officeart/2018/5/layout/IconCircleLabelList"/>
    <dgm:cxn modelId="{D7A1FB9E-A409-B84C-861E-948A820EC317}" type="presParOf" srcId="{451EBAEC-08D3-4E7B-9166-B93D90FF8EA3}" destId="{408B818F-9699-47F5-8131-C469B02544EE}" srcOrd="0" destOrd="0" presId="urn:microsoft.com/office/officeart/2018/5/layout/IconCircleLabelList"/>
    <dgm:cxn modelId="{518FEFE1-6CF2-9742-9054-853C4B337B19}" type="presParOf" srcId="{451EBAEC-08D3-4E7B-9166-B93D90FF8EA3}" destId="{D48A577F-355D-44A1-8486-0067FD6AE58F}" srcOrd="1" destOrd="0" presId="urn:microsoft.com/office/officeart/2018/5/layout/IconCircleLabelList"/>
    <dgm:cxn modelId="{F9633953-3431-1B49-B6C4-38A9CF745B90}" type="presParOf" srcId="{451EBAEC-08D3-4E7B-9166-B93D90FF8EA3}" destId="{501F3451-D162-4398-9BF2-2875B83D9C5A}" srcOrd="2" destOrd="0" presId="urn:microsoft.com/office/officeart/2018/5/layout/IconCircleLabelList"/>
    <dgm:cxn modelId="{ECB34739-6B26-FF47-8CC8-C9C75F9500C7}" type="presParOf" srcId="{451EBAEC-08D3-4E7B-9166-B93D90FF8EA3}" destId="{1D9658AF-8714-4BCC-B62A-6D46016EB922}" srcOrd="3" destOrd="0" presId="urn:microsoft.com/office/officeart/2018/5/layout/IconCircleLabelList"/>
    <dgm:cxn modelId="{FE03D3DC-EB22-BA42-BB27-683E7DE5CA78}" type="presParOf" srcId="{2729F482-3829-4C3C-B2AD-DD9E16EE7261}" destId="{4F469643-BBA5-4099-A245-5461C24DA32C}" srcOrd="1" destOrd="0" presId="urn:microsoft.com/office/officeart/2018/5/layout/IconCircleLabelList"/>
    <dgm:cxn modelId="{611CBBC3-C40A-984C-A6BF-A124BD49CE3B}" type="presParOf" srcId="{2729F482-3829-4C3C-B2AD-DD9E16EE7261}" destId="{C0F357A8-9BCC-4C75-AA06-B61F7E662877}" srcOrd="2" destOrd="0" presId="urn:microsoft.com/office/officeart/2018/5/layout/IconCircleLabelList"/>
    <dgm:cxn modelId="{5C60BF18-EC52-824A-8C05-C21292D95529}" type="presParOf" srcId="{C0F357A8-9BCC-4C75-AA06-B61F7E662877}" destId="{08022620-8808-48B8-93DC-6192F4CE9D06}" srcOrd="0" destOrd="0" presId="urn:microsoft.com/office/officeart/2018/5/layout/IconCircleLabelList"/>
    <dgm:cxn modelId="{3D042DB9-27DE-834E-A98C-2BD488DC282F}" type="presParOf" srcId="{C0F357A8-9BCC-4C75-AA06-B61F7E662877}" destId="{EA5399A5-6DEC-4C82-B856-BFBAE21C67E3}" srcOrd="1" destOrd="0" presId="urn:microsoft.com/office/officeart/2018/5/layout/IconCircleLabelList"/>
    <dgm:cxn modelId="{FC426489-4770-C346-ADB5-AE3440CB2407}" type="presParOf" srcId="{C0F357A8-9BCC-4C75-AA06-B61F7E662877}" destId="{50A5FCFC-8CEC-480B-A627-15DEBDE9FF4B}" srcOrd="2" destOrd="0" presId="urn:microsoft.com/office/officeart/2018/5/layout/IconCircleLabelList"/>
    <dgm:cxn modelId="{676C1732-E8D5-324D-8418-EECCF7729719}" type="presParOf" srcId="{C0F357A8-9BCC-4C75-AA06-B61F7E662877}" destId="{5230B120-81C5-48F9-8625-6A96F2CC1980}" srcOrd="3" destOrd="0" presId="urn:microsoft.com/office/officeart/2018/5/layout/IconCircleLabelList"/>
    <dgm:cxn modelId="{7BE3D8F0-0F22-CB4C-8C95-AED86B3ED444}" type="presParOf" srcId="{2729F482-3829-4C3C-B2AD-DD9E16EE7261}" destId="{84353885-CAAA-4E70-8F35-5AD9ABC8CB3F}" srcOrd="3" destOrd="0" presId="urn:microsoft.com/office/officeart/2018/5/layout/IconCircleLabelList"/>
    <dgm:cxn modelId="{1446B389-DB5C-BD44-86E9-D1C92C17B91A}" type="presParOf" srcId="{2729F482-3829-4C3C-B2AD-DD9E16EE7261}" destId="{E38D104E-F096-4508-BD2D-ECB2246AA133}" srcOrd="4" destOrd="0" presId="urn:microsoft.com/office/officeart/2018/5/layout/IconCircleLabelList"/>
    <dgm:cxn modelId="{0CEA0BD8-F0A4-6448-A062-525E24F97012}" type="presParOf" srcId="{E38D104E-F096-4508-BD2D-ECB2246AA133}" destId="{EA56E189-4457-4B79-AEBB-88EC8392DC1E}" srcOrd="0" destOrd="0" presId="urn:microsoft.com/office/officeart/2018/5/layout/IconCircleLabelList"/>
    <dgm:cxn modelId="{EAF3BA8A-D1DF-114F-BBB1-E1E2F4DCE662}" type="presParOf" srcId="{E38D104E-F096-4508-BD2D-ECB2246AA133}" destId="{465FACA1-9F08-432B-81C8-76DE0BD829B7}" srcOrd="1" destOrd="0" presId="urn:microsoft.com/office/officeart/2018/5/layout/IconCircleLabelList"/>
    <dgm:cxn modelId="{3541E422-8797-BB40-8527-A85B830E55B0}" type="presParOf" srcId="{E38D104E-F096-4508-BD2D-ECB2246AA133}" destId="{B7327554-2E63-48B4-93FD-BAA8B2BFDC83}" srcOrd="2" destOrd="0" presId="urn:microsoft.com/office/officeart/2018/5/layout/IconCircleLabelList"/>
    <dgm:cxn modelId="{47A9FECF-83E7-6047-A81A-B7E7E0F1D65D}" type="presParOf" srcId="{E38D104E-F096-4508-BD2D-ECB2246AA133}" destId="{DD3D87F4-A685-4228-B22D-404020B05399}" srcOrd="3" destOrd="0" presId="urn:microsoft.com/office/officeart/2018/5/layout/IconCircleLabelList"/>
    <dgm:cxn modelId="{9764EE1C-39B1-8148-B180-75CF8C9968B3}" type="presParOf" srcId="{2729F482-3829-4C3C-B2AD-DD9E16EE7261}" destId="{718B0B61-2FA5-4C6C-BFAD-3EFD2A190E70}" srcOrd="5" destOrd="0" presId="urn:microsoft.com/office/officeart/2018/5/layout/IconCircleLabelList"/>
    <dgm:cxn modelId="{6995F87D-72BA-3240-8EF3-B9229040C536}" type="presParOf" srcId="{2729F482-3829-4C3C-B2AD-DD9E16EE7261}" destId="{BDC5DCA9-CF4E-4307-8F19-45CF374DBD36}" srcOrd="6" destOrd="0" presId="urn:microsoft.com/office/officeart/2018/5/layout/IconCircleLabelList"/>
    <dgm:cxn modelId="{FA295D7B-216D-1F49-A925-40EB34BD468D}" type="presParOf" srcId="{BDC5DCA9-CF4E-4307-8F19-45CF374DBD36}" destId="{3DF60F8E-4F01-403A-A2E5-2465B192B9DE}" srcOrd="0" destOrd="0" presId="urn:microsoft.com/office/officeart/2018/5/layout/IconCircleLabelList"/>
    <dgm:cxn modelId="{6A7EF31C-574D-F348-950F-1E8357A01F5C}" type="presParOf" srcId="{BDC5DCA9-CF4E-4307-8F19-45CF374DBD36}" destId="{41A48F32-FEFB-4302-AA00-07837B54916F}" srcOrd="1" destOrd="0" presId="urn:microsoft.com/office/officeart/2018/5/layout/IconCircleLabelList"/>
    <dgm:cxn modelId="{3CBE2285-52F0-D54D-ABBA-0CB277C2D569}" type="presParOf" srcId="{BDC5DCA9-CF4E-4307-8F19-45CF374DBD36}" destId="{BEA90746-FC01-42A8-AA0A-69D40D15474F}" srcOrd="2" destOrd="0" presId="urn:microsoft.com/office/officeart/2018/5/layout/IconCircleLabelList"/>
    <dgm:cxn modelId="{4B7E5229-7B11-754B-AFE1-FA3F4A6C03DF}" type="presParOf" srcId="{BDC5DCA9-CF4E-4307-8F19-45CF374DBD36}" destId="{B2E15F32-1032-4D9B-A1FA-CA2FDB9F3D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A91F78-98CD-4E62-BA16-4C66344D3E6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C8E4DA-9E16-450F-8F16-715FCC65A4A9}">
      <dgm:prSet/>
      <dgm:spPr/>
      <dgm:t>
        <a:bodyPr/>
        <a:lstStyle/>
        <a:p>
          <a:pPr>
            <a:defRPr cap="all"/>
          </a:pPr>
          <a:r>
            <a:rPr lang="en-US"/>
            <a:t>Not useful for small projects</a:t>
          </a:r>
        </a:p>
      </dgm:t>
    </dgm:pt>
    <dgm:pt modelId="{0664D3C4-8AA1-49A2-B6E7-D48C5546D9D9}" type="parTrans" cxnId="{EF9B17FA-4B54-4E13-8383-DA991AE881E4}">
      <dgm:prSet/>
      <dgm:spPr/>
      <dgm:t>
        <a:bodyPr/>
        <a:lstStyle/>
        <a:p>
          <a:endParaRPr lang="en-US"/>
        </a:p>
      </dgm:t>
    </dgm:pt>
    <dgm:pt modelId="{920A099C-4D6C-4325-9765-12A0F44AF135}" type="sibTrans" cxnId="{EF9B17FA-4B54-4E13-8383-DA991AE881E4}">
      <dgm:prSet/>
      <dgm:spPr/>
      <dgm:t>
        <a:bodyPr/>
        <a:lstStyle/>
        <a:p>
          <a:endParaRPr lang="en-US"/>
        </a:p>
      </dgm:t>
    </dgm:pt>
    <dgm:pt modelId="{32CE8098-4122-4BC9-BA7C-BAE254A3FB1A}">
      <dgm:prSet/>
      <dgm:spPr/>
      <dgm:t>
        <a:bodyPr/>
        <a:lstStyle/>
        <a:p>
          <a:pPr>
            <a:defRPr cap="all"/>
          </a:pPr>
          <a:r>
            <a:rPr lang="en-US"/>
            <a:t>Requires increased management</a:t>
          </a:r>
        </a:p>
      </dgm:t>
    </dgm:pt>
    <dgm:pt modelId="{0A2A0771-F9C9-4538-8B3A-444978EE886F}" type="parTrans" cxnId="{02247DAD-32DF-4614-B975-D4211F9EC847}">
      <dgm:prSet/>
      <dgm:spPr/>
      <dgm:t>
        <a:bodyPr/>
        <a:lstStyle/>
        <a:p>
          <a:endParaRPr lang="en-US"/>
        </a:p>
      </dgm:t>
    </dgm:pt>
    <dgm:pt modelId="{AC54F01E-87BB-4572-954F-659294F6A24F}" type="sibTrans" cxnId="{02247DAD-32DF-4614-B975-D4211F9EC847}">
      <dgm:prSet/>
      <dgm:spPr/>
      <dgm:t>
        <a:bodyPr/>
        <a:lstStyle/>
        <a:p>
          <a:endParaRPr lang="en-US"/>
        </a:p>
      </dgm:t>
    </dgm:pt>
    <dgm:pt modelId="{97C29170-2B2D-43A0-AC16-E51BE402DA7D}">
      <dgm:prSet/>
      <dgm:spPr/>
      <dgm:t>
        <a:bodyPr/>
        <a:lstStyle/>
        <a:p>
          <a:pPr>
            <a:defRPr cap="all"/>
          </a:pPr>
          <a:r>
            <a:rPr lang="en-US"/>
            <a:t>Increased cost potential</a:t>
          </a:r>
        </a:p>
      </dgm:t>
    </dgm:pt>
    <dgm:pt modelId="{F33F9356-5D15-4E07-896C-F49CEFE3A648}" type="parTrans" cxnId="{A5B6818B-DC05-4A68-A41C-E28A64098C62}">
      <dgm:prSet/>
      <dgm:spPr/>
      <dgm:t>
        <a:bodyPr/>
        <a:lstStyle/>
        <a:p>
          <a:endParaRPr lang="en-US"/>
        </a:p>
      </dgm:t>
    </dgm:pt>
    <dgm:pt modelId="{159CFCAC-7574-4DA1-AAFA-B815B158FDD4}" type="sibTrans" cxnId="{A5B6818B-DC05-4A68-A41C-E28A64098C62}">
      <dgm:prSet/>
      <dgm:spPr/>
      <dgm:t>
        <a:bodyPr/>
        <a:lstStyle/>
        <a:p>
          <a:endParaRPr lang="en-US"/>
        </a:p>
      </dgm:t>
    </dgm:pt>
    <dgm:pt modelId="{AA44D5F9-3E2B-4412-A6D3-6CF2A0834BFB}">
      <dgm:prSet/>
      <dgm:spPr/>
      <dgm:t>
        <a:bodyPr/>
        <a:lstStyle/>
        <a:p>
          <a:pPr>
            <a:defRPr cap="all"/>
          </a:pPr>
          <a:r>
            <a:rPr lang="en-US"/>
            <a:t>Increased time potential</a:t>
          </a:r>
        </a:p>
      </dgm:t>
    </dgm:pt>
    <dgm:pt modelId="{CA62F88F-0883-4763-9328-F5F59C75F632}" type="parTrans" cxnId="{356379DA-4EEB-4E30-BAFE-D7BB9494C656}">
      <dgm:prSet/>
      <dgm:spPr/>
      <dgm:t>
        <a:bodyPr/>
        <a:lstStyle/>
        <a:p>
          <a:endParaRPr lang="en-US"/>
        </a:p>
      </dgm:t>
    </dgm:pt>
    <dgm:pt modelId="{5B0841B6-64BB-4528-9E05-91B27781F867}" type="sibTrans" cxnId="{356379DA-4EEB-4E30-BAFE-D7BB9494C656}">
      <dgm:prSet/>
      <dgm:spPr/>
      <dgm:t>
        <a:bodyPr/>
        <a:lstStyle/>
        <a:p>
          <a:endParaRPr lang="en-US"/>
        </a:p>
      </dgm:t>
    </dgm:pt>
    <dgm:pt modelId="{27ACEB63-D63B-42C8-A169-1302202DE62A}" type="pres">
      <dgm:prSet presAssocID="{78A91F78-98CD-4E62-BA16-4C66344D3E6B}" presName="root" presStyleCnt="0">
        <dgm:presLayoutVars>
          <dgm:dir/>
          <dgm:resizeHandles val="exact"/>
        </dgm:presLayoutVars>
      </dgm:prSet>
      <dgm:spPr/>
    </dgm:pt>
    <dgm:pt modelId="{3DDD5137-2BF7-43D6-9131-7F95E93BACF9}" type="pres">
      <dgm:prSet presAssocID="{72C8E4DA-9E16-450F-8F16-715FCC65A4A9}" presName="compNode" presStyleCnt="0"/>
      <dgm:spPr/>
    </dgm:pt>
    <dgm:pt modelId="{CB9DDF62-6496-499A-9526-CF2F3B4B2C03}" type="pres">
      <dgm:prSet presAssocID="{72C8E4DA-9E16-450F-8F16-715FCC65A4A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74A4275-199C-4D42-AA91-A7D34869680A}" type="pres">
      <dgm:prSet presAssocID="{72C8E4DA-9E16-450F-8F16-715FCC65A4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543C2D6-86FF-4C35-A1A1-E5D530344499}" type="pres">
      <dgm:prSet presAssocID="{72C8E4DA-9E16-450F-8F16-715FCC65A4A9}" presName="spaceRect" presStyleCnt="0"/>
      <dgm:spPr/>
    </dgm:pt>
    <dgm:pt modelId="{8ED04D3F-3EA2-475D-915F-18553A771D23}" type="pres">
      <dgm:prSet presAssocID="{72C8E4DA-9E16-450F-8F16-715FCC65A4A9}" presName="textRect" presStyleLbl="revTx" presStyleIdx="0" presStyleCnt="4">
        <dgm:presLayoutVars>
          <dgm:chMax val="1"/>
          <dgm:chPref val="1"/>
        </dgm:presLayoutVars>
      </dgm:prSet>
      <dgm:spPr/>
    </dgm:pt>
    <dgm:pt modelId="{26FF4C36-F8A0-4CE7-B5BC-A1A05F9432F1}" type="pres">
      <dgm:prSet presAssocID="{920A099C-4D6C-4325-9765-12A0F44AF135}" presName="sibTrans" presStyleCnt="0"/>
      <dgm:spPr/>
    </dgm:pt>
    <dgm:pt modelId="{5B12462C-8C96-479C-9817-AE2AB4799142}" type="pres">
      <dgm:prSet presAssocID="{32CE8098-4122-4BC9-BA7C-BAE254A3FB1A}" presName="compNode" presStyleCnt="0"/>
      <dgm:spPr/>
    </dgm:pt>
    <dgm:pt modelId="{A4629CD8-1AD0-4304-966A-C5B224D849E0}" type="pres">
      <dgm:prSet presAssocID="{32CE8098-4122-4BC9-BA7C-BAE254A3FB1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B6CE04-FD56-4BCC-AEB2-173EC13BB394}" type="pres">
      <dgm:prSet presAssocID="{32CE8098-4122-4BC9-BA7C-BAE254A3FB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98EC4F3-B54D-4676-BAE7-8713A0BE397D}" type="pres">
      <dgm:prSet presAssocID="{32CE8098-4122-4BC9-BA7C-BAE254A3FB1A}" presName="spaceRect" presStyleCnt="0"/>
      <dgm:spPr/>
    </dgm:pt>
    <dgm:pt modelId="{A12E361C-44BB-436B-8C88-693A529DC2F4}" type="pres">
      <dgm:prSet presAssocID="{32CE8098-4122-4BC9-BA7C-BAE254A3FB1A}" presName="textRect" presStyleLbl="revTx" presStyleIdx="1" presStyleCnt="4">
        <dgm:presLayoutVars>
          <dgm:chMax val="1"/>
          <dgm:chPref val="1"/>
        </dgm:presLayoutVars>
      </dgm:prSet>
      <dgm:spPr/>
    </dgm:pt>
    <dgm:pt modelId="{E9292578-F17B-472E-89C3-EA7802BA04BD}" type="pres">
      <dgm:prSet presAssocID="{AC54F01E-87BB-4572-954F-659294F6A24F}" presName="sibTrans" presStyleCnt="0"/>
      <dgm:spPr/>
    </dgm:pt>
    <dgm:pt modelId="{0898C543-5E62-41E3-B4CC-F8FCCFF53508}" type="pres">
      <dgm:prSet presAssocID="{97C29170-2B2D-43A0-AC16-E51BE402DA7D}" presName="compNode" presStyleCnt="0"/>
      <dgm:spPr/>
    </dgm:pt>
    <dgm:pt modelId="{ACDF322A-6B90-4C1C-8FF8-27917B61AE63}" type="pres">
      <dgm:prSet presAssocID="{97C29170-2B2D-43A0-AC16-E51BE402DA7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92DCC46-F4EC-4D14-959C-667DDCA80A18}" type="pres">
      <dgm:prSet presAssocID="{97C29170-2B2D-43A0-AC16-E51BE402DA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58D769C-6E7F-4EE1-AAF7-97C48B455FBB}" type="pres">
      <dgm:prSet presAssocID="{97C29170-2B2D-43A0-AC16-E51BE402DA7D}" presName="spaceRect" presStyleCnt="0"/>
      <dgm:spPr/>
    </dgm:pt>
    <dgm:pt modelId="{C6857FD8-2410-4B02-868A-AF219C0D08CB}" type="pres">
      <dgm:prSet presAssocID="{97C29170-2B2D-43A0-AC16-E51BE402DA7D}" presName="textRect" presStyleLbl="revTx" presStyleIdx="2" presStyleCnt="4">
        <dgm:presLayoutVars>
          <dgm:chMax val="1"/>
          <dgm:chPref val="1"/>
        </dgm:presLayoutVars>
      </dgm:prSet>
      <dgm:spPr/>
    </dgm:pt>
    <dgm:pt modelId="{1763F6A0-4C28-4BC4-90B3-B8A63AAD67F1}" type="pres">
      <dgm:prSet presAssocID="{159CFCAC-7574-4DA1-AAFA-B815B158FDD4}" presName="sibTrans" presStyleCnt="0"/>
      <dgm:spPr/>
    </dgm:pt>
    <dgm:pt modelId="{9E1743FC-B006-46A2-A7B7-F61B71CC50BA}" type="pres">
      <dgm:prSet presAssocID="{AA44D5F9-3E2B-4412-A6D3-6CF2A0834BFB}" presName="compNode" presStyleCnt="0"/>
      <dgm:spPr/>
    </dgm:pt>
    <dgm:pt modelId="{16D62DFC-7503-401E-93D7-884BB19075B0}" type="pres">
      <dgm:prSet presAssocID="{AA44D5F9-3E2B-4412-A6D3-6CF2A0834BF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197EF4B-6E10-4CF1-8471-3D1ACE88ED11}" type="pres">
      <dgm:prSet presAssocID="{AA44D5F9-3E2B-4412-A6D3-6CF2A0834B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D90A0E9-8321-4340-9B9E-50BB9B2D49A4}" type="pres">
      <dgm:prSet presAssocID="{AA44D5F9-3E2B-4412-A6D3-6CF2A0834BFB}" presName="spaceRect" presStyleCnt="0"/>
      <dgm:spPr/>
    </dgm:pt>
    <dgm:pt modelId="{C91097CD-A0D9-4A61-9C42-47C3C85CB634}" type="pres">
      <dgm:prSet presAssocID="{AA44D5F9-3E2B-4412-A6D3-6CF2A0834B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27B821-972D-4ECD-A8DC-48627EC0FE5A}" type="presOf" srcId="{32CE8098-4122-4BC9-BA7C-BAE254A3FB1A}" destId="{A12E361C-44BB-436B-8C88-693A529DC2F4}" srcOrd="0" destOrd="0" presId="urn:microsoft.com/office/officeart/2018/5/layout/IconLeafLabelList"/>
    <dgm:cxn modelId="{663C7B55-54DA-45D0-97EB-6017146587B1}" type="presOf" srcId="{78A91F78-98CD-4E62-BA16-4C66344D3E6B}" destId="{27ACEB63-D63B-42C8-A169-1302202DE62A}" srcOrd="0" destOrd="0" presId="urn:microsoft.com/office/officeart/2018/5/layout/IconLeafLabelList"/>
    <dgm:cxn modelId="{A5B6818B-DC05-4A68-A41C-E28A64098C62}" srcId="{78A91F78-98CD-4E62-BA16-4C66344D3E6B}" destId="{97C29170-2B2D-43A0-AC16-E51BE402DA7D}" srcOrd="2" destOrd="0" parTransId="{F33F9356-5D15-4E07-896C-F49CEFE3A648}" sibTransId="{159CFCAC-7574-4DA1-AAFA-B815B158FDD4}"/>
    <dgm:cxn modelId="{02247DAD-32DF-4614-B975-D4211F9EC847}" srcId="{78A91F78-98CD-4E62-BA16-4C66344D3E6B}" destId="{32CE8098-4122-4BC9-BA7C-BAE254A3FB1A}" srcOrd="1" destOrd="0" parTransId="{0A2A0771-F9C9-4538-8B3A-444978EE886F}" sibTransId="{AC54F01E-87BB-4572-954F-659294F6A24F}"/>
    <dgm:cxn modelId="{A17C7BCE-063E-452C-B9E2-6949594D81C2}" type="presOf" srcId="{97C29170-2B2D-43A0-AC16-E51BE402DA7D}" destId="{C6857FD8-2410-4B02-868A-AF219C0D08CB}" srcOrd="0" destOrd="0" presId="urn:microsoft.com/office/officeart/2018/5/layout/IconLeafLabelList"/>
    <dgm:cxn modelId="{356379DA-4EEB-4E30-BAFE-D7BB9494C656}" srcId="{78A91F78-98CD-4E62-BA16-4C66344D3E6B}" destId="{AA44D5F9-3E2B-4412-A6D3-6CF2A0834BFB}" srcOrd="3" destOrd="0" parTransId="{CA62F88F-0883-4763-9328-F5F59C75F632}" sibTransId="{5B0841B6-64BB-4528-9E05-91B27781F867}"/>
    <dgm:cxn modelId="{FB51E0DA-3134-4B03-8CEC-2521537F5E8A}" type="presOf" srcId="{72C8E4DA-9E16-450F-8F16-715FCC65A4A9}" destId="{8ED04D3F-3EA2-475D-915F-18553A771D23}" srcOrd="0" destOrd="0" presId="urn:microsoft.com/office/officeart/2018/5/layout/IconLeafLabelList"/>
    <dgm:cxn modelId="{1222DCEA-CE1C-493A-9DC1-283C57B6222D}" type="presOf" srcId="{AA44D5F9-3E2B-4412-A6D3-6CF2A0834BFB}" destId="{C91097CD-A0D9-4A61-9C42-47C3C85CB634}" srcOrd="0" destOrd="0" presId="urn:microsoft.com/office/officeart/2018/5/layout/IconLeafLabelList"/>
    <dgm:cxn modelId="{EF9B17FA-4B54-4E13-8383-DA991AE881E4}" srcId="{78A91F78-98CD-4E62-BA16-4C66344D3E6B}" destId="{72C8E4DA-9E16-450F-8F16-715FCC65A4A9}" srcOrd="0" destOrd="0" parTransId="{0664D3C4-8AA1-49A2-B6E7-D48C5546D9D9}" sibTransId="{920A099C-4D6C-4325-9765-12A0F44AF135}"/>
    <dgm:cxn modelId="{4CF1354D-A5E7-4C58-8E83-8C6EE4A8D314}" type="presParOf" srcId="{27ACEB63-D63B-42C8-A169-1302202DE62A}" destId="{3DDD5137-2BF7-43D6-9131-7F95E93BACF9}" srcOrd="0" destOrd="0" presId="urn:microsoft.com/office/officeart/2018/5/layout/IconLeafLabelList"/>
    <dgm:cxn modelId="{7A9C0B58-8075-4FB3-9A05-D6DEBDCF2DB5}" type="presParOf" srcId="{3DDD5137-2BF7-43D6-9131-7F95E93BACF9}" destId="{CB9DDF62-6496-499A-9526-CF2F3B4B2C03}" srcOrd="0" destOrd="0" presId="urn:microsoft.com/office/officeart/2018/5/layout/IconLeafLabelList"/>
    <dgm:cxn modelId="{60ECCF9C-CB6F-4A77-B695-2C0418A7FC79}" type="presParOf" srcId="{3DDD5137-2BF7-43D6-9131-7F95E93BACF9}" destId="{074A4275-199C-4D42-AA91-A7D34869680A}" srcOrd="1" destOrd="0" presId="urn:microsoft.com/office/officeart/2018/5/layout/IconLeafLabelList"/>
    <dgm:cxn modelId="{4865117B-E9A4-4391-BCC9-F4003427EB6F}" type="presParOf" srcId="{3DDD5137-2BF7-43D6-9131-7F95E93BACF9}" destId="{1543C2D6-86FF-4C35-A1A1-E5D530344499}" srcOrd="2" destOrd="0" presId="urn:microsoft.com/office/officeart/2018/5/layout/IconLeafLabelList"/>
    <dgm:cxn modelId="{67B85169-B1FB-4FD9-920F-576979D582D7}" type="presParOf" srcId="{3DDD5137-2BF7-43D6-9131-7F95E93BACF9}" destId="{8ED04D3F-3EA2-475D-915F-18553A771D23}" srcOrd="3" destOrd="0" presId="urn:microsoft.com/office/officeart/2018/5/layout/IconLeafLabelList"/>
    <dgm:cxn modelId="{27F2239C-C88A-4042-A503-FD3CCC7122CD}" type="presParOf" srcId="{27ACEB63-D63B-42C8-A169-1302202DE62A}" destId="{26FF4C36-F8A0-4CE7-B5BC-A1A05F9432F1}" srcOrd="1" destOrd="0" presId="urn:microsoft.com/office/officeart/2018/5/layout/IconLeafLabelList"/>
    <dgm:cxn modelId="{214D13E6-8622-46C6-A721-45FE4C2E2C8B}" type="presParOf" srcId="{27ACEB63-D63B-42C8-A169-1302202DE62A}" destId="{5B12462C-8C96-479C-9817-AE2AB4799142}" srcOrd="2" destOrd="0" presId="urn:microsoft.com/office/officeart/2018/5/layout/IconLeafLabelList"/>
    <dgm:cxn modelId="{369997BA-4D3B-4038-8576-C3D96C5C7272}" type="presParOf" srcId="{5B12462C-8C96-479C-9817-AE2AB4799142}" destId="{A4629CD8-1AD0-4304-966A-C5B224D849E0}" srcOrd="0" destOrd="0" presId="urn:microsoft.com/office/officeart/2018/5/layout/IconLeafLabelList"/>
    <dgm:cxn modelId="{FB4E6DBD-FF55-4CBB-92B0-23A5102F6260}" type="presParOf" srcId="{5B12462C-8C96-479C-9817-AE2AB4799142}" destId="{69B6CE04-FD56-4BCC-AEB2-173EC13BB394}" srcOrd="1" destOrd="0" presId="urn:microsoft.com/office/officeart/2018/5/layout/IconLeafLabelList"/>
    <dgm:cxn modelId="{787FA9A9-E339-4B82-8B7C-EC1A2D8899F9}" type="presParOf" srcId="{5B12462C-8C96-479C-9817-AE2AB4799142}" destId="{F98EC4F3-B54D-4676-BAE7-8713A0BE397D}" srcOrd="2" destOrd="0" presId="urn:microsoft.com/office/officeart/2018/5/layout/IconLeafLabelList"/>
    <dgm:cxn modelId="{097026D5-1F10-4D61-AFDF-DB08B73B32D2}" type="presParOf" srcId="{5B12462C-8C96-479C-9817-AE2AB4799142}" destId="{A12E361C-44BB-436B-8C88-693A529DC2F4}" srcOrd="3" destOrd="0" presId="urn:microsoft.com/office/officeart/2018/5/layout/IconLeafLabelList"/>
    <dgm:cxn modelId="{F2C8876C-1F72-4EE3-BBA8-D76E21B5700A}" type="presParOf" srcId="{27ACEB63-D63B-42C8-A169-1302202DE62A}" destId="{E9292578-F17B-472E-89C3-EA7802BA04BD}" srcOrd="3" destOrd="0" presId="urn:microsoft.com/office/officeart/2018/5/layout/IconLeafLabelList"/>
    <dgm:cxn modelId="{D8F7CECF-2449-424B-AE13-4F4BECF16322}" type="presParOf" srcId="{27ACEB63-D63B-42C8-A169-1302202DE62A}" destId="{0898C543-5E62-41E3-B4CC-F8FCCFF53508}" srcOrd="4" destOrd="0" presId="urn:microsoft.com/office/officeart/2018/5/layout/IconLeafLabelList"/>
    <dgm:cxn modelId="{57E48168-7DA3-427A-81B3-9A961108D2D5}" type="presParOf" srcId="{0898C543-5E62-41E3-B4CC-F8FCCFF53508}" destId="{ACDF322A-6B90-4C1C-8FF8-27917B61AE63}" srcOrd="0" destOrd="0" presId="urn:microsoft.com/office/officeart/2018/5/layout/IconLeafLabelList"/>
    <dgm:cxn modelId="{DF804AE4-959C-45A4-A5B7-4C3C2B18ACA6}" type="presParOf" srcId="{0898C543-5E62-41E3-B4CC-F8FCCFF53508}" destId="{992DCC46-F4EC-4D14-959C-667DDCA80A18}" srcOrd="1" destOrd="0" presId="urn:microsoft.com/office/officeart/2018/5/layout/IconLeafLabelList"/>
    <dgm:cxn modelId="{38759610-C50C-49C4-A79F-F05B9D32DEB8}" type="presParOf" srcId="{0898C543-5E62-41E3-B4CC-F8FCCFF53508}" destId="{458D769C-6E7F-4EE1-AAF7-97C48B455FBB}" srcOrd="2" destOrd="0" presId="urn:microsoft.com/office/officeart/2018/5/layout/IconLeafLabelList"/>
    <dgm:cxn modelId="{E13E69B9-2D8C-4945-A4DC-13DB876C4086}" type="presParOf" srcId="{0898C543-5E62-41E3-B4CC-F8FCCFF53508}" destId="{C6857FD8-2410-4B02-868A-AF219C0D08CB}" srcOrd="3" destOrd="0" presId="urn:microsoft.com/office/officeart/2018/5/layout/IconLeafLabelList"/>
    <dgm:cxn modelId="{A0E16888-B2F9-49CD-826F-156F1A6BCF3D}" type="presParOf" srcId="{27ACEB63-D63B-42C8-A169-1302202DE62A}" destId="{1763F6A0-4C28-4BC4-90B3-B8A63AAD67F1}" srcOrd="5" destOrd="0" presId="urn:microsoft.com/office/officeart/2018/5/layout/IconLeafLabelList"/>
    <dgm:cxn modelId="{7D2CCFC6-4F94-4F23-9369-3335FA68A505}" type="presParOf" srcId="{27ACEB63-D63B-42C8-A169-1302202DE62A}" destId="{9E1743FC-B006-46A2-A7B7-F61B71CC50BA}" srcOrd="6" destOrd="0" presId="urn:microsoft.com/office/officeart/2018/5/layout/IconLeafLabelList"/>
    <dgm:cxn modelId="{B0257760-A946-44AD-86F7-5567F1F9C30E}" type="presParOf" srcId="{9E1743FC-B006-46A2-A7B7-F61B71CC50BA}" destId="{16D62DFC-7503-401E-93D7-884BB19075B0}" srcOrd="0" destOrd="0" presId="urn:microsoft.com/office/officeart/2018/5/layout/IconLeafLabelList"/>
    <dgm:cxn modelId="{CE00453F-A88E-44A2-BB2D-8B185E119B7E}" type="presParOf" srcId="{9E1743FC-B006-46A2-A7B7-F61B71CC50BA}" destId="{0197EF4B-6E10-4CF1-8471-3D1ACE88ED11}" srcOrd="1" destOrd="0" presId="urn:microsoft.com/office/officeart/2018/5/layout/IconLeafLabelList"/>
    <dgm:cxn modelId="{AE00D01F-8CE2-4862-873F-0BFF79DB3A5E}" type="presParOf" srcId="{9E1743FC-B006-46A2-A7B7-F61B71CC50BA}" destId="{AD90A0E9-8321-4340-9B9E-50BB9B2D49A4}" srcOrd="2" destOrd="0" presId="urn:microsoft.com/office/officeart/2018/5/layout/IconLeafLabelList"/>
    <dgm:cxn modelId="{633AC29F-3DEF-4090-80B5-865402329646}" type="presParOf" srcId="{9E1743FC-B006-46A2-A7B7-F61B71CC50BA}" destId="{C91097CD-A0D9-4A61-9C42-47C3C85CB63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A3C2D9-735C-4E8C-9DCB-3BDA419886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6B8EF5-5DEC-4E18-873C-B2D0F9EFB789}">
      <dgm:prSet/>
      <dgm:spPr/>
      <dgm:t>
        <a:bodyPr/>
        <a:lstStyle/>
        <a:p>
          <a:r>
            <a:rPr lang="en-US"/>
            <a:t>Increased transparency and project visibility</a:t>
          </a:r>
        </a:p>
      </dgm:t>
    </dgm:pt>
    <dgm:pt modelId="{8E48D2D2-13FF-42A3-8C16-3F0A6864592E}" type="parTrans" cxnId="{9D94DC9E-FFD3-4E63-AF66-9BCD88DAE806}">
      <dgm:prSet/>
      <dgm:spPr/>
      <dgm:t>
        <a:bodyPr/>
        <a:lstStyle/>
        <a:p>
          <a:endParaRPr lang="en-US"/>
        </a:p>
      </dgm:t>
    </dgm:pt>
    <dgm:pt modelId="{4853EFEF-BE15-454E-A296-BCE52AC45742}" type="sibTrans" cxnId="{9D94DC9E-FFD3-4E63-AF66-9BCD88DAE806}">
      <dgm:prSet/>
      <dgm:spPr/>
      <dgm:t>
        <a:bodyPr/>
        <a:lstStyle/>
        <a:p>
          <a:endParaRPr lang="en-US"/>
        </a:p>
      </dgm:t>
    </dgm:pt>
    <dgm:pt modelId="{C6314E75-0736-44A9-AC5A-EDAC99367F5C}">
      <dgm:prSet/>
      <dgm:spPr/>
      <dgm:t>
        <a:bodyPr/>
        <a:lstStyle/>
        <a:p>
          <a:r>
            <a:rPr lang="en-US"/>
            <a:t>Accountability across teams</a:t>
          </a:r>
        </a:p>
      </dgm:t>
    </dgm:pt>
    <dgm:pt modelId="{7E665DCD-6AA2-43E0-8F65-45284A9CB082}" type="parTrans" cxnId="{D614B06F-9B91-42BD-BD36-EA401FB011D2}">
      <dgm:prSet/>
      <dgm:spPr/>
      <dgm:t>
        <a:bodyPr/>
        <a:lstStyle/>
        <a:p>
          <a:endParaRPr lang="en-US"/>
        </a:p>
      </dgm:t>
    </dgm:pt>
    <dgm:pt modelId="{B2C402CE-02CC-4A8F-8A20-F1FC4FC26254}" type="sibTrans" cxnId="{D614B06F-9B91-42BD-BD36-EA401FB011D2}">
      <dgm:prSet/>
      <dgm:spPr/>
      <dgm:t>
        <a:bodyPr/>
        <a:lstStyle/>
        <a:p>
          <a:endParaRPr lang="en-US"/>
        </a:p>
      </dgm:t>
    </dgm:pt>
    <dgm:pt modelId="{58114A76-D4E1-4B6B-8495-4D340A451CBE}">
      <dgm:prSet/>
      <dgm:spPr/>
      <dgm:t>
        <a:bodyPr/>
        <a:lstStyle/>
        <a:p>
          <a:r>
            <a:rPr lang="en-US"/>
            <a:t>Additional room for changes</a:t>
          </a:r>
        </a:p>
      </dgm:t>
    </dgm:pt>
    <dgm:pt modelId="{FDB2B8ED-2709-4364-9D54-7177D5643AE8}" type="parTrans" cxnId="{B9C03CC7-32F1-400B-BEFB-65F4345EEA3B}">
      <dgm:prSet/>
      <dgm:spPr/>
      <dgm:t>
        <a:bodyPr/>
        <a:lstStyle/>
        <a:p>
          <a:endParaRPr lang="en-US"/>
        </a:p>
      </dgm:t>
    </dgm:pt>
    <dgm:pt modelId="{DFBDA0B9-BD08-4F82-8E30-146088E0A0A9}" type="sibTrans" cxnId="{B9C03CC7-32F1-400B-BEFB-65F4345EEA3B}">
      <dgm:prSet/>
      <dgm:spPr/>
      <dgm:t>
        <a:bodyPr/>
        <a:lstStyle/>
        <a:p>
          <a:endParaRPr lang="en-US"/>
        </a:p>
      </dgm:t>
    </dgm:pt>
    <dgm:pt modelId="{17999B73-DA92-4BDA-9AA8-E42993707FD4}">
      <dgm:prSet/>
      <dgm:spPr/>
      <dgm:t>
        <a:bodyPr/>
        <a:lstStyle/>
        <a:p>
          <a:r>
            <a:rPr lang="en-US"/>
            <a:t>Savings in cost</a:t>
          </a:r>
        </a:p>
      </dgm:t>
    </dgm:pt>
    <dgm:pt modelId="{1CA2DB0C-8EE3-4566-9762-3D663F77C5EB}" type="parTrans" cxnId="{A48DEDF6-740A-464C-A91E-289A0EC71916}">
      <dgm:prSet/>
      <dgm:spPr/>
      <dgm:t>
        <a:bodyPr/>
        <a:lstStyle/>
        <a:p>
          <a:endParaRPr lang="en-US"/>
        </a:p>
      </dgm:t>
    </dgm:pt>
    <dgm:pt modelId="{6CC69C62-9D7A-40ED-8952-9FF414BBA9AE}" type="sibTrans" cxnId="{A48DEDF6-740A-464C-A91E-289A0EC71916}">
      <dgm:prSet/>
      <dgm:spPr/>
      <dgm:t>
        <a:bodyPr/>
        <a:lstStyle/>
        <a:p>
          <a:endParaRPr lang="en-US"/>
        </a:p>
      </dgm:t>
    </dgm:pt>
    <dgm:pt modelId="{46D8C681-B006-4B45-B26C-E5ADBBE02745}" type="pres">
      <dgm:prSet presAssocID="{EAA3C2D9-735C-4E8C-9DCB-3BDA41988634}" presName="root" presStyleCnt="0">
        <dgm:presLayoutVars>
          <dgm:dir/>
          <dgm:resizeHandles val="exact"/>
        </dgm:presLayoutVars>
      </dgm:prSet>
      <dgm:spPr/>
    </dgm:pt>
    <dgm:pt modelId="{DBE01962-8FA8-481B-A6ED-4F6189AEC60C}" type="pres">
      <dgm:prSet presAssocID="{676B8EF5-5DEC-4E18-873C-B2D0F9EFB789}" presName="compNode" presStyleCnt="0"/>
      <dgm:spPr/>
    </dgm:pt>
    <dgm:pt modelId="{76CAB307-D007-4C92-8415-63805793CA9A}" type="pres">
      <dgm:prSet presAssocID="{676B8EF5-5DEC-4E18-873C-B2D0F9EFB789}" presName="bgRect" presStyleLbl="bgShp" presStyleIdx="0" presStyleCnt="4"/>
      <dgm:spPr/>
    </dgm:pt>
    <dgm:pt modelId="{1B99A841-842C-473B-96B4-0CD56D5092D4}" type="pres">
      <dgm:prSet presAssocID="{676B8EF5-5DEC-4E18-873C-B2D0F9EFB7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B031637-6267-4433-8964-1946291835FA}" type="pres">
      <dgm:prSet presAssocID="{676B8EF5-5DEC-4E18-873C-B2D0F9EFB789}" presName="spaceRect" presStyleCnt="0"/>
      <dgm:spPr/>
    </dgm:pt>
    <dgm:pt modelId="{F48C27A6-F4C9-4A8C-A79D-F7CB5AE43674}" type="pres">
      <dgm:prSet presAssocID="{676B8EF5-5DEC-4E18-873C-B2D0F9EFB789}" presName="parTx" presStyleLbl="revTx" presStyleIdx="0" presStyleCnt="4">
        <dgm:presLayoutVars>
          <dgm:chMax val="0"/>
          <dgm:chPref val="0"/>
        </dgm:presLayoutVars>
      </dgm:prSet>
      <dgm:spPr/>
    </dgm:pt>
    <dgm:pt modelId="{627FAF50-9E33-4B9E-A56A-A33984BA5888}" type="pres">
      <dgm:prSet presAssocID="{4853EFEF-BE15-454E-A296-BCE52AC45742}" presName="sibTrans" presStyleCnt="0"/>
      <dgm:spPr/>
    </dgm:pt>
    <dgm:pt modelId="{D10669B2-1B3A-424C-B1E1-E6E832DB1141}" type="pres">
      <dgm:prSet presAssocID="{C6314E75-0736-44A9-AC5A-EDAC99367F5C}" presName="compNode" presStyleCnt="0"/>
      <dgm:spPr/>
    </dgm:pt>
    <dgm:pt modelId="{0C1D11FC-DE1B-4924-85D1-6350CF20E859}" type="pres">
      <dgm:prSet presAssocID="{C6314E75-0736-44A9-AC5A-EDAC99367F5C}" presName="bgRect" presStyleLbl="bgShp" presStyleIdx="1" presStyleCnt="4"/>
      <dgm:spPr/>
    </dgm:pt>
    <dgm:pt modelId="{DDD8A9A0-5B9C-42FE-9F24-17FFC169F9A1}" type="pres">
      <dgm:prSet presAssocID="{C6314E75-0736-44A9-AC5A-EDAC99367F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B6DEDB3-3746-476C-A58F-504665BF744E}" type="pres">
      <dgm:prSet presAssocID="{C6314E75-0736-44A9-AC5A-EDAC99367F5C}" presName="spaceRect" presStyleCnt="0"/>
      <dgm:spPr/>
    </dgm:pt>
    <dgm:pt modelId="{7282B843-1DB5-40AE-BE31-42A6504E914E}" type="pres">
      <dgm:prSet presAssocID="{C6314E75-0736-44A9-AC5A-EDAC99367F5C}" presName="parTx" presStyleLbl="revTx" presStyleIdx="1" presStyleCnt="4">
        <dgm:presLayoutVars>
          <dgm:chMax val="0"/>
          <dgm:chPref val="0"/>
        </dgm:presLayoutVars>
      </dgm:prSet>
      <dgm:spPr/>
    </dgm:pt>
    <dgm:pt modelId="{FA670DE7-6506-44FA-8560-046AF5896B69}" type="pres">
      <dgm:prSet presAssocID="{B2C402CE-02CC-4A8F-8A20-F1FC4FC26254}" presName="sibTrans" presStyleCnt="0"/>
      <dgm:spPr/>
    </dgm:pt>
    <dgm:pt modelId="{3CA5E8C4-CC0F-43AE-9F49-6D05447E5909}" type="pres">
      <dgm:prSet presAssocID="{58114A76-D4E1-4B6B-8495-4D340A451CBE}" presName="compNode" presStyleCnt="0"/>
      <dgm:spPr/>
    </dgm:pt>
    <dgm:pt modelId="{F868E4CA-0B52-4207-A99B-97A90D2AB7A4}" type="pres">
      <dgm:prSet presAssocID="{58114A76-D4E1-4B6B-8495-4D340A451CBE}" presName="bgRect" presStyleLbl="bgShp" presStyleIdx="2" presStyleCnt="4"/>
      <dgm:spPr/>
    </dgm:pt>
    <dgm:pt modelId="{628F16C6-4D41-4B23-9602-844D75741C69}" type="pres">
      <dgm:prSet presAssocID="{58114A76-D4E1-4B6B-8495-4D340A451C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DA893A9-EA55-429F-9C40-6C8813A7DF75}" type="pres">
      <dgm:prSet presAssocID="{58114A76-D4E1-4B6B-8495-4D340A451CBE}" presName="spaceRect" presStyleCnt="0"/>
      <dgm:spPr/>
    </dgm:pt>
    <dgm:pt modelId="{A606EA52-3590-4520-917B-718EFB9EC105}" type="pres">
      <dgm:prSet presAssocID="{58114A76-D4E1-4B6B-8495-4D340A451CBE}" presName="parTx" presStyleLbl="revTx" presStyleIdx="2" presStyleCnt="4">
        <dgm:presLayoutVars>
          <dgm:chMax val="0"/>
          <dgm:chPref val="0"/>
        </dgm:presLayoutVars>
      </dgm:prSet>
      <dgm:spPr/>
    </dgm:pt>
    <dgm:pt modelId="{73EF682F-3102-4666-A725-452DD4CEAC88}" type="pres">
      <dgm:prSet presAssocID="{DFBDA0B9-BD08-4F82-8E30-146088E0A0A9}" presName="sibTrans" presStyleCnt="0"/>
      <dgm:spPr/>
    </dgm:pt>
    <dgm:pt modelId="{73C74621-3567-490C-B2AC-578F7FE2ECB2}" type="pres">
      <dgm:prSet presAssocID="{17999B73-DA92-4BDA-9AA8-E42993707FD4}" presName="compNode" presStyleCnt="0"/>
      <dgm:spPr/>
    </dgm:pt>
    <dgm:pt modelId="{0A278C38-C00A-4DEA-9400-4CE8FEFB0FFE}" type="pres">
      <dgm:prSet presAssocID="{17999B73-DA92-4BDA-9AA8-E42993707FD4}" presName="bgRect" presStyleLbl="bgShp" presStyleIdx="3" presStyleCnt="4"/>
      <dgm:spPr/>
    </dgm:pt>
    <dgm:pt modelId="{33941F25-A02A-44A6-9978-C84493211B86}" type="pres">
      <dgm:prSet presAssocID="{17999B73-DA92-4BDA-9AA8-E42993707F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CE4A5E4-6459-4D6D-B84D-047AAAAE04A9}" type="pres">
      <dgm:prSet presAssocID="{17999B73-DA92-4BDA-9AA8-E42993707FD4}" presName="spaceRect" presStyleCnt="0"/>
      <dgm:spPr/>
    </dgm:pt>
    <dgm:pt modelId="{3D3060CB-897A-45FA-9B20-5CC25057D696}" type="pres">
      <dgm:prSet presAssocID="{17999B73-DA92-4BDA-9AA8-E42993707FD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2C4B14-F307-4E2F-8F72-ABE895073748}" type="presOf" srcId="{17999B73-DA92-4BDA-9AA8-E42993707FD4}" destId="{3D3060CB-897A-45FA-9B20-5CC25057D696}" srcOrd="0" destOrd="0" presId="urn:microsoft.com/office/officeart/2018/2/layout/IconVerticalSolidList"/>
    <dgm:cxn modelId="{F747C817-CD95-494A-8707-00329BE52575}" type="presOf" srcId="{676B8EF5-5DEC-4E18-873C-B2D0F9EFB789}" destId="{F48C27A6-F4C9-4A8C-A79D-F7CB5AE43674}" srcOrd="0" destOrd="0" presId="urn:microsoft.com/office/officeart/2018/2/layout/IconVerticalSolidList"/>
    <dgm:cxn modelId="{ED1E7045-9BB8-46F6-8B30-13DE15592D4E}" type="presOf" srcId="{EAA3C2D9-735C-4E8C-9DCB-3BDA41988634}" destId="{46D8C681-B006-4B45-B26C-E5ADBBE02745}" srcOrd="0" destOrd="0" presId="urn:microsoft.com/office/officeart/2018/2/layout/IconVerticalSolidList"/>
    <dgm:cxn modelId="{84522B64-6651-4A6E-80D3-E9727A94F94D}" type="presOf" srcId="{58114A76-D4E1-4B6B-8495-4D340A451CBE}" destId="{A606EA52-3590-4520-917B-718EFB9EC105}" srcOrd="0" destOrd="0" presId="urn:microsoft.com/office/officeart/2018/2/layout/IconVerticalSolidList"/>
    <dgm:cxn modelId="{D614B06F-9B91-42BD-BD36-EA401FB011D2}" srcId="{EAA3C2D9-735C-4E8C-9DCB-3BDA41988634}" destId="{C6314E75-0736-44A9-AC5A-EDAC99367F5C}" srcOrd="1" destOrd="0" parTransId="{7E665DCD-6AA2-43E0-8F65-45284A9CB082}" sibTransId="{B2C402CE-02CC-4A8F-8A20-F1FC4FC26254}"/>
    <dgm:cxn modelId="{9D94DC9E-FFD3-4E63-AF66-9BCD88DAE806}" srcId="{EAA3C2D9-735C-4E8C-9DCB-3BDA41988634}" destId="{676B8EF5-5DEC-4E18-873C-B2D0F9EFB789}" srcOrd="0" destOrd="0" parTransId="{8E48D2D2-13FF-42A3-8C16-3F0A6864592E}" sibTransId="{4853EFEF-BE15-454E-A296-BCE52AC45742}"/>
    <dgm:cxn modelId="{B9C03CC7-32F1-400B-BEFB-65F4345EEA3B}" srcId="{EAA3C2D9-735C-4E8C-9DCB-3BDA41988634}" destId="{58114A76-D4E1-4B6B-8495-4D340A451CBE}" srcOrd="2" destOrd="0" parTransId="{FDB2B8ED-2709-4364-9D54-7177D5643AE8}" sibTransId="{DFBDA0B9-BD08-4F82-8E30-146088E0A0A9}"/>
    <dgm:cxn modelId="{FC8326DC-AE34-4FFD-B618-7D1955A1FCBE}" type="presOf" srcId="{C6314E75-0736-44A9-AC5A-EDAC99367F5C}" destId="{7282B843-1DB5-40AE-BE31-42A6504E914E}" srcOrd="0" destOrd="0" presId="urn:microsoft.com/office/officeart/2018/2/layout/IconVerticalSolidList"/>
    <dgm:cxn modelId="{A48DEDF6-740A-464C-A91E-289A0EC71916}" srcId="{EAA3C2D9-735C-4E8C-9DCB-3BDA41988634}" destId="{17999B73-DA92-4BDA-9AA8-E42993707FD4}" srcOrd="3" destOrd="0" parTransId="{1CA2DB0C-8EE3-4566-9762-3D663F77C5EB}" sibTransId="{6CC69C62-9D7A-40ED-8952-9FF414BBA9AE}"/>
    <dgm:cxn modelId="{21557E13-735D-47F6-BFE0-7E16F34A930F}" type="presParOf" srcId="{46D8C681-B006-4B45-B26C-E5ADBBE02745}" destId="{DBE01962-8FA8-481B-A6ED-4F6189AEC60C}" srcOrd="0" destOrd="0" presId="urn:microsoft.com/office/officeart/2018/2/layout/IconVerticalSolidList"/>
    <dgm:cxn modelId="{D832B786-6918-4565-85C6-6CB15A14A3E5}" type="presParOf" srcId="{DBE01962-8FA8-481B-A6ED-4F6189AEC60C}" destId="{76CAB307-D007-4C92-8415-63805793CA9A}" srcOrd="0" destOrd="0" presId="urn:microsoft.com/office/officeart/2018/2/layout/IconVerticalSolidList"/>
    <dgm:cxn modelId="{1EA4541C-A323-4D14-A9E2-B32FEF965069}" type="presParOf" srcId="{DBE01962-8FA8-481B-A6ED-4F6189AEC60C}" destId="{1B99A841-842C-473B-96B4-0CD56D5092D4}" srcOrd="1" destOrd="0" presId="urn:microsoft.com/office/officeart/2018/2/layout/IconVerticalSolidList"/>
    <dgm:cxn modelId="{F4199A51-8B6D-4D54-9D8C-0EC2A0396292}" type="presParOf" srcId="{DBE01962-8FA8-481B-A6ED-4F6189AEC60C}" destId="{1B031637-6267-4433-8964-1946291835FA}" srcOrd="2" destOrd="0" presId="urn:microsoft.com/office/officeart/2018/2/layout/IconVerticalSolidList"/>
    <dgm:cxn modelId="{A6D8E720-D05B-4CA8-A015-8D898EC6C4CF}" type="presParOf" srcId="{DBE01962-8FA8-481B-A6ED-4F6189AEC60C}" destId="{F48C27A6-F4C9-4A8C-A79D-F7CB5AE43674}" srcOrd="3" destOrd="0" presId="urn:microsoft.com/office/officeart/2018/2/layout/IconVerticalSolidList"/>
    <dgm:cxn modelId="{1EB7E5A6-4C12-48D3-B3B4-20CCD658EAC4}" type="presParOf" srcId="{46D8C681-B006-4B45-B26C-E5ADBBE02745}" destId="{627FAF50-9E33-4B9E-A56A-A33984BA5888}" srcOrd="1" destOrd="0" presId="urn:microsoft.com/office/officeart/2018/2/layout/IconVerticalSolidList"/>
    <dgm:cxn modelId="{315F665A-670B-41B2-BE27-D506905170E2}" type="presParOf" srcId="{46D8C681-B006-4B45-B26C-E5ADBBE02745}" destId="{D10669B2-1B3A-424C-B1E1-E6E832DB1141}" srcOrd="2" destOrd="0" presId="urn:microsoft.com/office/officeart/2018/2/layout/IconVerticalSolidList"/>
    <dgm:cxn modelId="{4B820B71-BA98-4956-BA93-C156C70CE06C}" type="presParOf" srcId="{D10669B2-1B3A-424C-B1E1-E6E832DB1141}" destId="{0C1D11FC-DE1B-4924-85D1-6350CF20E859}" srcOrd="0" destOrd="0" presId="urn:microsoft.com/office/officeart/2018/2/layout/IconVerticalSolidList"/>
    <dgm:cxn modelId="{AA5C263F-240E-4AD0-87A4-56E062EEDB3B}" type="presParOf" srcId="{D10669B2-1B3A-424C-B1E1-E6E832DB1141}" destId="{DDD8A9A0-5B9C-42FE-9F24-17FFC169F9A1}" srcOrd="1" destOrd="0" presId="urn:microsoft.com/office/officeart/2018/2/layout/IconVerticalSolidList"/>
    <dgm:cxn modelId="{3DD14D1E-D5EB-4E38-BB2F-2F79E5A491DD}" type="presParOf" srcId="{D10669B2-1B3A-424C-B1E1-E6E832DB1141}" destId="{2B6DEDB3-3746-476C-A58F-504665BF744E}" srcOrd="2" destOrd="0" presId="urn:microsoft.com/office/officeart/2018/2/layout/IconVerticalSolidList"/>
    <dgm:cxn modelId="{1F50386D-9A41-4D09-B1A9-8E2F60BF82EA}" type="presParOf" srcId="{D10669B2-1B3A-424C-B1E1-E6E832DB1141}" destId="{7282B843-1DB5-40AE-BE31-42A6504E914E}" srcOrd="3" destOrd="0" presId="urn:microsoft.com/office/officeart/2018/2/layout/IconVerticalSolidList"/>
    <dgm:cxn modelId="{D5788CA9-457A-4A25-BAB3-338D97BD695A}" type="presParOf" srcId="{46D8C681-B006-4B45-B26C-E5ADBBE02745}" destId="{FA670DE7-6506-44FA-8560-046AF5896B69}" srcOrd="3" destOrd="0" presId="urn:microsoft.com/office/officeart/2018/2/layout/IconVerticalSolidList"/>
    <dgm:cxn modelId="{28FF5B6B-CEBD-4078-B8F7-4EAA5B91ECAA}" type="presParOf" srcId="{46D8C681-B006-4B45-B26C-E5ADBBE02745}" destId="{3CA5E8C4-CC0F-43AE-9F49-6D05447E5909}" srcOrd="4" destOrd="0" presId="urn:microsoft.com/office/officeart/2018/2/layout/IconVerticalSolidList"/>
    <dgm:cxn modelId="{7D360562-1B94-42BE-B664-092B12525D39}" type="presParOf" srcId="{3CA5E8C4-CC0F-43AE-9F49-6D05447E5909}" destId="{F868E4CA-0B52-4207-A99B-97A90D2AB7A4}" srcOrd="0" destOrd="0" presId="urn:microsoft.com/office/officeart/2018/2/layout/IconVerticalSolidList"/>
    <dgm:cxn modelId="{DEFC590C-E908-40C4-8AF1-B9C679B2A052}" type="presParOf" srcId="{3CA5E8C4-CC0F-43AE-9F49-6D05447E5909}" destId="{628F16C6-4D41-4B23-9602-844D75741C69}" srcOrd="1" destOrd="0" presId="urn:microsoft.com/office/officeart/2018/2/layout/IconVerticalSolidList"/>
    <dgm:cxn modelId="{7C1746FD-9A3A-4C3E-BF4F-25262CC49FA9}" type="presParOf" srcId="{3CA5E8C4-CC0F-43AE-9F49-6D05447E5909}" destId="{DDA893A9-EA55-429F-9C40-6C8813A7DF75}" srcOrd="2" destOrd="0" presId="urn:microsoft.com/office/officeart/2018/2/layout/IconVerticalSolidList"/>
    <dgm:cxn modelId="{CC26F9A9-587A-47C1-B534-C2551E244E81}" type="presParOf" srcId="{3CA5E8C4-CC0F-43AE-9F49-6D05447E5909}" destId="{A606EA52-3590-4520-917B-718EFB9EC105}" srcOrd="3" destOrd="0" presId="urn:microsoft.com/office/officeart/2018/2/layout/IconVerticalSolidList"/>
    <dgm:cxn modelId="{CC3E53D0-7A8A-496B-AB49-06EFFBAAF042}" type="presParOf" srcId="{46D8C681-B006-4B45-B26C-E5ADBBE02745}" destId="{73EF682F-3102-4666-A725-452DD4CEAC88}" srcOrd="5" destOrd="0" presId="urn:microsoft.com/office/officeart/2018/2/layout/IconVerticalSolidList"/>
    <dgm:cxn modelId="{EA9B0D1D-F2DC-483C-8EC0-A9BF5E550134}" type="presParOf" srcId="{46D8C681-B006-4B45-B26C-E5ADBBE02745}" destId="{73C74621-3567-490C-B2AC-578F7FE2ECB2}" srcOrd="6" destOrd="0" presId="urn:microsoft.com/office/officeart/2018/2/layout/IconVerticalSolidList"/>
    <dgm:cxn modelId="{FF5159E4-74B2-4641-8E9C-DAB1B97A98DF}" type="presParOf" srcId="{73C74621-3567-490C-B2AC-578F7FE2ECB2}" destId="{0A278C38-C00A-4DEA-9400-4CE8FEFB0FFE}" srcOrd="0" destOrd="0" presId="urn:microsoft.com/office/officeart/2018/2/layout/IconVerticalSolidList"/>
    <dgm:cxn modelId="{396F6D07-5401-43A0-9315-6BFCEDE2FBD3}" type="presParOf" srcId="{73C74621-3567-490C-B2AC-578F7FE2ECB2}" destId="{33941F25-A02A-44A6-9978-C84493211B86}" srcOrd="1" destOrd="0" presId="urn:microsoft.com/office/officeart/2018/2/layout/IconVerticalSolidList"/>
    <dgm:cxn modelId="{2AF954F4-9A8C-44AD-99C1-AB8A17EFBD5C}" type="presParOf" srcId="{73C74621-3567-490C-B2AC-578F7FE2ECB2}" destId="{DCE4A5E4-6459-4D6D-B84D-047AAAAE04A9}" srcOrd="2" destOrd="0" presId="urn:microsoft.com/office/officeart/2018/2/layout/IconVerticalSolidList"/>
    <dgm:cxn modelId="{6DF9CE52-7064-4C77-B240-124C63EC3B62}" type="presParOf" srcId="{73C74621-3567-490C-B2AC-578F7FE2ECB2}" destId="{3D3060CB-897A-45FA-9B20-5CC25057D6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F0569-1B64-4A12-9816-3899CBA8D3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2FBCA80-C0A7-4541-9BA6-0F6CB9A4530C}">
      <dgm:prSet/>
      <dgm:spPr/>
      <dgm:t>
        <a:bodyPr/>
        <a:lstStyle/>
        <a:p>
          <a:r>
            <a:rPr lang="en-US"/>
            <a:t>Scope Creep</a:t>
          </a:r>
        </a:p>
      </dgm:t>
    </dgm:pt>
    <dgm:pt modelId="{DAA8A881-CE20-4D19-95F2-AE8CBC105E47}" type="parTrans" cxnId="{09E917FD-87BF-4B18-981A-39B0E0195858}">
      <dgm:prSet/>
      <dgm:spPr/>
      <dgm:t>
        <a:bodyPr/>
        <a:lstStyle/>
        <a:p>
          <a:endParaRPr lang="en-US"/>
        </a:p>
      </dgm:t>
    </dgm:pt>
    <dgm:pt modelId="{CFF64EAB-4ED7-460C-877A-0C4DA2A60B3C}" type="sibTrans" cxnId="{09E917FD-87BF-4B18-981A-39B0E0195858}">
      <dgm:prSet/>
      <dgm:spPr/>
      <dgm:t>
        <a:bodyPr/>
        <a:lstStyle/>
        <a:p>
          <a:endParaRPr lang="en-US"/>
        </a:p>
      </dgm:t>
    </dgm:pt>
    <dgm:pt modelId="{AB2036C1-B593-48D1-A0B9-229DC151193E}">
      <dgm:prSet/>
      <dgm:spPr/>
      <dgm:t>
        <a:bodyPr/>
        <a:lstStyle/>
        <a:p>
          <a:r>
            <a:rPr lang="en-US"/>
            <a:t>Harder to manage large teams </a:t>
          </a:r>
        </a:p>
      </dgm:t>
    </dgm:pt>
    <dgm:pt modelId="{EB396ACE-1074-46FF-B182-31E7D4FA58BD}" type="parTrans" cxnId="{9E2C8BF5-BF21-47EF-BA3C-F0E76C6FB7FC}">
      <dgm:prSet/>
      <dgm:spPr/>
      <dgm:t>
        <a:bodyPr/>
        <a:lstStyle/>
        <a:p>
          <a:endParaRPr lang="en-US"/>
        </a:p>
      </dgm:t>
    </dgm:pt>
    <dgm:pt modelId="{28BBB0BA-E71E-4418-9B57-61CDE287BD2B}" type="sibTrans" cxnId="{9E2C8BF5-BF21-47EF-BA3C-F0E76C6FB7FC}">
      <dgm:prSet/>
      <dgm:spPr/>
      <dgm:t>
        <a:bodyPr/>
        <a:lstStyle/>
        <a:p>
          <a:endParaRPr lang="en-US"/>
        </a:p>
      </dgm:t>
    </dgm:pt>
    <dgm:pt modelId="{04FE1CD0-B0D3-4476-99A6-48D81F570998}">
      <dgm:prSet/>
      <dgm:spPr/>
      <dgm:t>
        <a:bodyPr/>
        <a:lstStyle/>
        <a:p>
          <a:r>
            <a:rPr lang="en-US"/>
            <a:t>Teams require experience</a:t>
          </a:r>
        </a:p>
      </dgm:t>
    </dgm:pt>
    <dgm:pt modelId="{F6A6DD5A-1CDE-40D8-BC2E-E7705B6F0B1D}" type="parTrans" cxnId="{BF6987F7-C94F-4623-9037-8C0DDE13E5D0}">
      <dgm:prSet/>
      <dgm:spPr/>
      <dgm:t>
        <a:bodyPr/>
        <a:lstStyle/>
        <a:p>
          <a:endParaRPr lang="en-US"/>
        </a:p>
      </dgm:t>
    </dgm:pt>
    <dgm:pt modelId="{D22A83BC-699F-4CE0-9256-6FAF500178CA}" type="sibTrans" cxnId="{BF6987F7-C94F-4623-9037-8C0DDE13E5D0}">
      <dgm:prSet/>
      <dgm:spPr/>
      <dgm:t>
        <a:bodyPr/>
        <a:lstStyle/>
        <a:p>
          <a:endParaRPr lang="en-US"/>
        </a:p>
      </dgm:t>
    </dgm:pt>
    <dgm:pt modelId="{DC6F262A-59C9-4B1E-A398-C4742201ECDB}">
      <dgm:prSet/>
      <dgm:spPr/>
      <dgm:t>
        <a:bodyPr/>
        <a:lstStyle/>
        <a:p>
          <a:r>
            <a:rPr lang="en-US"/>
            <a:t>Increased errors if tasks are not defined properly</a:t>
          </a:r>
        </a:p>
      </dgm:t>
    </dgm:pt>
    <dgm:pt modelId="{24377DF1-3A91-4F39-AF8D-38896C618C33}" type="parTrans" cxnId="{83F344C1-90DD-4AC7-B1A1-5FDA3C86E316}">
      <dgm:prSet/>
      <dgm:spPr/>
      <dgm:t>
        <a:bodyPr/>
        <a:lstStyle/>
        <a:p>
          <a:endParaRPr lang="en-US"/>
        </a:p>
      </dgm:t>
    </dgm:pt>
    <dgm:pt modelId="{A0186EC8-205B-4D48-A87C-3C633C5BE5AF}" type="sibTrans" cxnId="{83F344C1-90DD-4AC7-B1A1-5FDA3C86E316}">
      <dgm:prSet/>
      <dgm:spPr/>
      <dgm:t>
        <a:bodyPr/>
        <a:lstStyle/>
        <a:p>
          <a:endParaRPr lang="en-US"/>
        </a:p>
      </dgm:t>
    </dgm:pt>
    <dgm:pt modelId="{96E67D4E-BF16-490D-82AC-DA22CA1E065C}" type="pres">
      <dgm:prSet presAssocID="{B18F0569-1B64-4A12-9816-3899CBA8D343}" presName="root" presStyleCnt="0">
        <dgm:presLayoutVars>
          <dgm:dir/>
          <dgm:resizeHandles val="exact"/>
        </dgm:presLayoutVars>
      </dgm:prSet>
      <dgm:spPr/>
    </dgm:pt>
    <dgm:pt modelId="{B3699F42-5F49-4401-85EE-564F9C5EF34B}" type="pres">
      <dgm:prSet presAssocID="{72FBCA80-C0A7-4541-9BA6-0F6CB9A4530C}" presName="compNode" presStyleCnt="0"/>
      <dgm:spPr/>
    </dgm:pt>
    <dgm:pt modelId="{5B39A282-EAAA-4E25-B56E-2DDE9300B110}" type="pres">
      <dgm:prSet presAssocID="{72FBCA80-C0A7-4541-9BA6-0F6CB9A4530C}" presName="bgRect" presStyleLbl="bgShp" presStyleIdx="0" presStyleCnt="4"/>
      <dgm:spPr/>
    </dgm:pt>
    <dgm:pt modelId="{4814B6FD-B6F0-4A0A-A21B-3C48474325E6}" type="pres">
      <dgm:prSet presAssocID="{72FBCA80-C0A7-4541-9BA6-0F6CB9A453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E4D6BA-B3A3-47B6-8C31-C4EBE7143D77}" type="pres">
      <dgm:prSet presAssocID="{72FBCA80-C0A7-4541-9BA6-0F6CB9A4530C}" presName="spaceRect" presStyleCnt="0"/>
      <dgm:spPr/>
    </dgm:pt>
    <dgm:pt modelId="{079C9013-5C4C-46E1-A43A-3143EED63FDC}" type="pres">
      <dgm:prSet presAssocID="{72FBCA80-C0A7-4541-9BA6-0F6CB9A4530C}" presName="parTx" presStyleLbl="revTx" presStyleIdx="0" presStyleCnt="4">
        <dgm:presLayoutVars>
          <dgm:chMax val="0"/>
          <dgm:chPref val="0"/>
        </dgm:presLayoutVars>
      </dgm:prSet>
      <dgm:spPr/>
    </dgm:pt>
    <dgm:pt modelId="{DB862AEF-28DB-4345-9120-FD4C0ED9E5FF}" type="pres">
      <dgm:prSet presAssocID="{CFF64EAB-4ED7-460C-877A-0C4DA2A60B3C}" presName="sibTrans" presStyleCnt="0"/>
      <dgm:spPr/>
    </dgm:pt>
    <dgm:pt modelId="{23C286A5-E5EE-4D4D-9CD8-8B18DA01186C}" type="pres">
      <dgm:prSet presAssocID="{AB2036C1-B593-48D1-A0B9-229DC151193E}" presName="compNode" presStyleCnt="0"/>
      <dgm:spPr/>
    </dgm:pt>
    <dgm:pt modelId="{62C0E1DA-0DEB-4B62-9B56-A47C8737468A}" type="pres">
      <dgm:prSet presAssocID="{AB2036C1-B593-48D1-A0B9-229DC151193E}" presName="bgRect" presStyleLbl="bgShp" presStyleIdx="1" presStyleCnt="4"/>
      <dgm:spPr/>
    </dgm:pt>
    <dgm:pt modelId="{039DAE28-68CF-4233-9B64-B44F20088934}" type="pres">
      <dgm:prSet presAssocID="{AB2036C1-B593-48D1-A0B9-229DC15119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84B454A-264F-4822-BF60-A4D366568CC4}" type="pres">
      <dgm:prSet presAssocID="{AB2036C1-B593-48D1-A0B9-229DC151193E}" presName="spaceRect" presStyleCnt="0"/>
      <dgm:spPr/>
    </dgm:pt>
    <dgm:pt modelId="{3120CDCC-DF80-48B8-87F6-1E7B53476628}" type="pres">
      <dgm:prSet presAssocID="{AB2036C1-B593-48D1-A0B9-229DC151193E}" presName="parTx" presStyleLbl="revTx" presStyleIdx="1" presStyleCnt="4">
        <dgm:presLayoutVars>
          <dgm:chMax val="0"/>
          <dgm:chPref val="0"/>
        </dgm:presLayoutVars>
      </dgm:prSet>
      <dgm:spPr/>
    </dgm:pt>
    <dgm:pt modelId="{7834E4E4-8D6D-406D-813C-6E405A3545C3}" type="pres">
      <dgm:prSet presAssocID="{28BBB0BA-E71E-4418-9B57-61CDE287BD2B}" presName="sibTrans" presStyleCnt="0"/>
      <dgm:spPr/>
    </dgm:pt>
    <dgm:pt modelId="{6DF6980B-FC78-407A-8916-746444AE48AA}" type="pres">
      <dgm:prSet presAssocID="{04FE1CD0-B0D3-4476-99A6-48D81F570998}" presName="compNode" presStyleCnt="0"/>
      <dgm:spPr/>
    </dgm:pt>
    <dgm:pt modelId="{61C9CA3D-A8A6-43F8-8790-B9AAC9E5EE84}" type="pres">
      <dgm:prSet presAssocID="{04FE1CD0-B0D3-4476-99A6-48D81F570998}" presName="bgRect" presStyleLbl="bgShp" presStyleIdx="2" presStyleCnt="4"/>
      <dgm:spPr/>
    </dgm:pt>
    <dgm:pt modelId="{B6DE1446-CAE2-426E-BDBD-E2E1BF50B5A4}" type="pres">
      <dgm:prSet presAssocID="{04FE1CD0-B0D3-4476-99A6-48D81F5709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93B69E2-BE4C-4D50-871E-4A8F5B0C1CD4}" type="pres">
      <dgm:prSet presAssocID="{04FE1CD0-B0D3-4476-99A6-48D81F570998}" presName="spaceRect" presStyleCnt="0"/>
      <dgm:spPr/>
    </dgm:pt>
    <dgm:pt modelId="{A4711C53-D670-4BA2-8722-385303849CD8}" type="pres">
      <dgm:prSet presAssocID="{04FE1CD0-B0D3-4476-99A6-48D81F570998}" presName="parTx" presStyleLbl="revTx" presStyleIdx="2" presStyleCnt="4">
        <dgm:presLayoutVars>
          <dgm:chMax val="0"/>
          <dgm:chPref val="0"/>
        </dgm:presLayoutVars>
      </dgm:prSet>
      <dgm:spPr/>
    </dgm:pt>
    <dgm:pt modelId="{A02EB325-FCC8-460D-946F-46C6ACD5EA0B}" type="pres">
      <dgm:prSet presAssocID="{D22A83BC-699F-4CE0-9256-6FAF500178CA}" presName="sibTrans" presStyleCnt="0"/>
      <dgm:spPr/>
    </dgm:pt>
    <dgm:pt modelId="{DB80F79B-6883-4E53-A1F1-D6F7CDA79C49}" type="pres">
      <dgm:prSet presAssocID="{DC6F262A-59C9-4B1E-A398-C4742201ECDB}" presName="compNode" presStyleCnt="0"/>
      <dgm:spPr/>
    </dgm:pt>
    <dgm:pt modelId="{A2DD0511-10B2-49D8-AC93-CE5CFF751239}" type="pres">
      <dgm:prSet presAssocID="{DC6F262A-59C9-4B1E-A398-C4742201ECDB}" presName="bgRect" presStyleLbl="bgShp" presStyleIdx="3" presStyleCnt="4"/>
      <dgm:spPr/>
    </dgm:pt>
    <dgm:pt modelId="{6FD4C2DA-B1B0-4205-943D-F089DFBDAB19}" type="pres">
      <dgm:prSet presAssocID="{DC6F262A-59C9-4B1E-A398-C4742201EC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A506D5F-1FDA-4D16-B3FB-6C37842E68DF}" type="pres">
      <dgm:prSet presAssocID="{DC6F262A-59C9-4B1E-A398-C4742201ECDB}" presName="spaceRect" presStyleCnt="0"/>
      <dgm:spPr/>
    </dgm:pt>
    <dgm:pt modelId="{34265CBE-9B5B-4EC1-A358-413F9E06D74F}" type="pres">
      <dgm:prSet presAssocID="{DC6F262A-59C9-4B1E-A398-C4742201EC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8493805-8DA6-4F0E-A286-D4069280B31E}" type="presOf" srcId="{04FE1CD0-B0D3-4476-99A6-48D81F570998}" destId="{A4711C53-D670-4BA2-8722-385303849CD8}" srcOrd="0" destOrd="0" presId="urn:microsoft.com/office/officeart/2018/2/layout/IconVerticalSolidList"/>
    <dgm:cxn modelId="{A06B1F48-9031-4E5E-B352-8B07CBD7CBBB}" type="presOf" srcId="{B18F0569-1B64-4A12-9816-3899CBA8D343}" destId="{96E67D4E-BF16-490D-82AC-DA22CA1E065C}" srcOrd="0" destOrd="0" presId="urn:microsoft.com/office/officeart/2018/2/layout/IconVerticalSolidList"/>
    <dgm:cxn modelId="{ED700B73-4726-4B5D-87A1-FD4D1D187217}" type="presOf" srcId="{72FBCA80-C0A7-4541-9BA6-0F6CB9A4530C}" destId="{079C9013-5C4C-46E1-A43A-3143EED63FDC}" srcOrd="0" destOrd="0" presId="urn:microsoft.com/office/officeart/2018/2/layout/IconVerticalSolidList"/>
    <dgm:cxn modelId="{EE79A188-1B2B-4C8B-B50A-24931D38C3A3}" type="presOf" srcId="{DC6F262A-59C9-4B1E-A398-C4742201ECDB}" destId="{34265CBE-9B5B-4EC1-A358-413F9E06D74F}" srcOrd="0" destOrd="0" presId="urn:microsoft.com/office/officeart/2018/2/layout/IconVerticalSolidList"/>
    <dgm:cxn modelId="{072089A5-CEAB-420D-B8DA-84855B718AAE}" type="presOf" srcId="{AB2036C1-B593-48D1-A0B9-229DC151193E}" destId="{3120CDCC-DF80-48B8-87F6-1E7B53476628}" srcOrd="0" destOrd="0" presId="urn:microsoft.com/office/officeart/2018/2/layout/IconVerticalSolidList"/>
    <dgm:cxn modelId="{83F344C1-90DD-4AC7-B1A1-5FDA3C86E316}" srcId="{B18F0569-1B64-4A12-9816-3899CBA8D343}" destId="{DC6F262A-59C9-4B1E-A398-C4742201ECDB}" srcOrd="3" destOrd="0" parTransId="{24377DF1-3A91-4F39-AF8D-38896C618C33}" sibTransId="{A0186EC8-205B-4D48-A87C-3C633C5BE5AF}"/>
    <dgm:cxn modelId="{9E2C8BF5-BF21-47EF-BA3C-F0E76C6FB7FC}" srcId="{B18F0569-1B64-4A12-9816-3899CBA8D343}" destId="{AB2036C1-B593-48D1-A0B9-229DC151193E}" srcOrd="1" destOrd="0" parTransId="{EB396ACE-1074-46FF-B182-31E7D4FA58BD}" sibTransId="{28BBB0BA-E71E-4418-9B57-61CDE287BD2B}"/>
    <dgm:cxn modelId="{BF6987F7-C94F-4623-9037-8C0DDE13E5D0}" srcId="{B18F0569-1B64-4A12-9816-3899CBA8D343}" destId="{04FE1CD0-B0D3-4476-99A6-48D81F570998}" srcOrd="2" destOrd="0" parTransId="{F6A6DD5A-1CDE-40D8-BC2E-E7705B6F0B1D}" sibTransId="{D22A83BC-699F-4CE0-9256-6FAF500178CA}"/>
    <dgm:cxn modelId="{09E917FD-87BF-4B18-981A-39B0E0195858}" srcId="{B18F0569-1B64-4A12-9816-3899CBA8D343}" destId="{72FBCA80-C0A7-4541-9BA6-0F6CB9A4530C}" srcOrd="0" destOrd="0" parTransId="{DAA8A881-CE20-4D19-95F2-AE8CBC105E47}" sibTransId="{CFF64EAB-4ED7-460C-877A-0C4DA2A60B3C}"/>
    <dgm:cxn modelId="{EE99745A-21C6-4395-A621-835EB613A005}" type="presParOf" srcId="{96E67D4E-BF16-490D-82AC-DA22CA1E065C}" destId="{B3699F42-5F49-4401-85EE-564F9C5EF34B}" srcOrd="0" destOrd="0" presId="urn:microsoft.com/office/officeart/2018/2/layout/IconVerticalSolidList"/>
    <dgm:cxn modelId="{219CD8FC-067E-4717-8844-FD850FB6D0CB}" type="presParOf" srcId="{B3699F42-5F49-4401-85EE-564F9C5EF34B}" destId="{5B39A282-EAAA-4E25-B56E-2DDE9300B110}" srcOrd="0" destOrd="0" presId="urn:microsoft.com/office/officeart/2018/2/layout/IconVerticalSolidList"/>
    <dgm:cxn modelId="{36AC18F9-C4EF-4E65-924A-AF7BC9EDA945}" type="presParOf" srcId="{B3699F42-5F49-4401-85EE-564F9C5EF34B}" destId="{4814B6FD-B6F0-4A0A-A21B-3C48474325E6}" srcOrd="1" destOrd="0" presId="urn:microsoft.com/office/officeart/2018/2/layout/IconVerticalSolidList"/>
    <dgm:cxn modelId="{9590C16C-B46A-4BBE-A748-F9DF20DC12DE}" type="presParOf" srcId="{B3699F42-5F49-4401-85EE-564F9C5EF34B}" destId="{72E4D6BA-B3A3-47B6-8C31-C4EBE7143D77}" srcOrd="2" destOrd="0" presId="urn:microsoft.com/office/officeart/2018/2/layout/IconVerticalSolidList"/>
    <dgm:cxn modelId="{5CBA8031-BA61-4129-A1B6-B9F7CCA5C784}" type="presParOf" srcId="{B3699F42-5F49-4401-85EE-564F9C5EF34B}" destId="{079C9013-5C4C-46E1-A43A-3143EED63FDC}" srcOrd="3" destOrd="0" presId="urn:microsoft.com/office/officeart/2018/2/layout/IconVerticalSolidList"/>
    <dgm:cxn modelId="{000A0A0B-5CCB-4201-BAEA-928B7E3D435A}" type="presParOf" srcId="{96E67D4E-BF16-490D-82AC-DA22CA1E065C}" destId="{DB862AEF-28DB-4345-9120-FD4C0ED9E5FF}" srcOrd="1" destOrd="0" presId="urn:microsoft.com/office/officeart/2018/2/layout/IconVerticalSolidList"/>
    <dgm:cxn modelId="{CD70D62A-7F2F-47D3-93C9-5863431E4F52}" type="presParOf" srcId="{96E67D4E-BF16-490D-82AC-DA22CA1E065C}" destId="{23C286A5-E5EE-4D4D-9CD8-8B18DA01186C}" srcOrd="2" destOrd="0" presId="urn:microsoft.com/office/officeart/2018/2/layout/IconVerticalSolidList"/>
    <dgm:cxn modelId="{F3D95E68-E54C-431F-835C-4A0372472FA1}" type="presParOf" srcId="{23C286A5-E5EE-4D4D-9CD8-8B18DA01186C}" destId="{62C0E1DA-0DEB-4B62-9B56-A47C8737468A}" srcOrd="0" destOrd="0" presId="urn:microsoft.com/office/officeart/2018/2/layout/IconVerticalSolidList"/>
    <dgm:cxn modelId="{AC8AD933-ACEA-4A48-8BB2-2ABCAADC6B30}" type="presParOf" srcId="{23C286A5-E5EE-4D4D-9CD8-8B18DA01186C}" destId="{039DAE28-68CF-4233-9B64-B44F20088934}" srcOrd="1" destOrd="0" presId="urn:microsoft.com/office/officeart/2018/2/layout/IconVerticalSolidList"/>
    <dgm:cxn modelId="{7261CCA8-38D9-42C5-AE42-E2B1E68FC5AC}" type="presParOf" srcId="{23C286A5-E5EE-4D4D-9CD8-8B18DA01186C}" destId="{984B454A-264F-4822-BF60-A4D366568CC4}" srcOrd="2" destOrd="0" presId="urn:microsoft.com/office/officeart/2018/2/layout/IconVerticalSolidList"/>
    <dgm:cxn modelId="{278F3A89-6EEF-4F19-9623-20684EE31B96}" type="presParOf" srcId="{23C286A5-E5EE-4D4D-9CD8-8B18DA01186C}" destId="{3120CDCC-DF80-48B8-87F6-1E7B53476628}" srcOrd="3" destOrd="0" presId="urn:microsoft.com/office/officeart/2018/2/layout/IconVerticalSolidList"/>
    <dgm:cxn modelId="{5049343E-4F85-4E66-80E0-1BBD7133C865}" type="presParOf" srcId="{96E67D4E-BF16-490D-82AC-DA22CA1E065C}" destId="{7834E4E4-8D6D-406D-813C-6E405A3545C3}" srcOrd="3" destOrd="0" presId="urn:microsoft.com/office/officeart/2018/2/layout/IconVerticalSolidList"/>
    <dgm:cxn modelId="{D10EB19B-2B33-43FE-919D-A670FF9AA52A}" type="presParOf" srcId="{96E67D4E-BF16-490D-82AC-DA22CA1E065C}" destId="{6DF6980B-FC78-407A-8916-746444AE48AA}" srcOrd="4" destOrd="0" presId="urn:microsoft.com/office/officeart/2018/2/layout/IconVerticalSolidList"/>
    <dgm:cxn modelId="{95B238B1-C976-4866-8B51-E18A8C6C0619}" type="presParOf" srcId="{6DF6980B-FC78-407A-8916-746444AE48AA}" destId="{61C9CA3D-A8A6-43F8-8790-B9AAC9E5EE84}" srcOrd="0" destOrd="0" presId="urn:microsoft.com/office/officeart/2018/2/layout/IconVerticalSolidList"/>
    <dgm:cxn modelId="{FDC0EED4-7147-4695-97F7-B521B2E1560D}" type="presParOf" srcId="{6DF6980B-FC78-407A-8916-746444AE48AA}" destId="{B6DE1446-CAE2-426E-BDBD-E2E1BF50B5A4}" srcOrd="1" destOrd="0" presId="urn:microsoft.com/office/officeart/2018/2/layout/IconVerticalSolidList"/>
    <dgm:cxn modelId="{1737005A-2F1D-42D6-A016-4E92DD4666ED}" type="presParOf" srcId="{6DF6980B-FC78-407A-8916-746444AE48AA}" destId="{A93B69E2-BE4C-4D50-871E-4A8F5B0C1CD4}" srcOrd="2" destOrd="0" presId="urn:microsoft.com/office/officeart/2018/2/layout/IconVerticalSolidList"/>
    <dgm:cxn modelId="{55182BEE-167E-4282-B44C-CF6E0530A64F}" type="presParOf" srcId="{6DF6980B-FC78-407A-8916-746444AE48AA}" destId="{A4711C53-D670-4BA2-8722-385303849CD8}" srcOrd="3" destOrd="0" presId="urn:microsoft.com/office/officeart/2018/2/layout/IconVerticalSolidList"/>
    <dgm:cxn modelId="{D485F299-FE6D-4A2F-80CB-D66A0A0A96A0}" type="presParOf" srcId="{96E67D4E-BF16-490D-82AC-DA22CA1E065C}" destId="{A02EB325-FCC8-460D-946F-46C6ACD5EA0B}" srcOrd="5" destOrd="0" presId="urn:microsoft.com/office/officeart/2018/2/layout/IconVerticalSolidList"/>
    <dgm:cxn modelId="{F6BA2742-3AA4-487C-AA80-B97489E97CC9}" type="presParOf" srcId="{96E67D4E-BF16-490D-82AC-DA22CA1E065C}" destId="{DB80F79B-6883-4E53-A1F1-D6F7CDA79C49}" srcOrd="6" destOrd="0" presId="urn:microsoft.com/office/officeart/2018/2/layout/IconVerticalSolidList"/>
    <dgm:cxn modelId="{45264777-82DE-4403-BD2C-90E515261E5C}" type="presParOf" srcId="{DB80F79B-6883-4E53-A1F1-D6F7CDA79C49}" destId="{A2DD0511-10B2-49D8-AC93-CE5CFF751239}" srcOrd="0" destOrd="0" presId="urn:microsoft.com/office/officeart/2018/2/layout/IconVerticalSolidList"/>
    <dgm:cxn modelId="{9820C84B-5CB6-4B08-8095-043459387905}" type="presParOf" srcId="{DB80F79B-6883-4E53-A1F1-D6F7CDA79C49}" destId="{6FD4C2DA-B1B0-4205-943D-F089DFBDAB19}" srcOrd="1" destOrd="0" presId="urn:microsoft.com/office/officeart/2018/2/layout/IconVerticalSolidList"/>
    <dgm:cxn modelId="{0B06EE29-14DB-4E12-959E-DB1618B2A30C}" type="presParOf" srcId="{DB80F79B-6883-4E53-A1F1-D6F7CDA79C49}" destId="{5A506D5F-1FDA-4D16-B3FB-6C37842E68DF}" srcOrd="2" destOrd="0" presId="urn:microsoft.com/office/officeart/2018/2/layout/IconVerticalSolidList"/>
    <dgm:cxn modelId="{A47F49BC-8BEC-4044-BF82-F220D4D420CE}" type="presParOf" srcId="{DB80F79B-6883-4E53-A1F1-D6F7CDA79C49}" destId="{34265CBE-9B5B-4EC1-A358-413F9E06D7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606A3-3FF7-4474-A6FD-8A4B9F319CED}">
      <dsp:nvSpPr>
        <dsp:cNvPr id="0" name=""/>
        <dsp:cNvSpPr/>
      </dsp:nvSpPr>
      <dsp:spPr>
        <a:xfrm>
          <a:off x="342011" y="529329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FA77-B1D6-4AC5-85E8-4A7B1F57C10C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875A6-4D6D-4CE4-AC32-39A79B2501A9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Clear framework</a:t>
          </a:r>
        </a:p>
      </dsp:txBody>
      <dsp:txXfrm>
        <a:off x="3351" y="1918704"/>
        <a:ext cx="1736718" cy="694687"/>
      </dsp:txXfrm>
    </dsp:sp>
    <dsp:sp modelId="{00CD0ED3-7A55-4A96-8CFA-71571D525FD5}">
      <dsp:nvSpPr>
        <dsp:cNvPr id="0" name=""/>
        <dsp:cNvSpPr/>
      </dsp:nvSpPr>
      <dsp:spPr>
        <a:xfrm>
          <a:off x="2382656" y="529329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1238B-D808-4CA9-9305-5B245F603EFB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22F3D-70B6-4105-9CD7-E7E575489E29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Documentation</a:t>
          </a:r>
        </a:p>
      </dsp:txBody>
      <dsp:txXfrm>
        <a:off x="2043996" y="1918704"/>
        <a:ext cx="1736718" cy="694687"/>
      </dsp:txXfrm>
    </dsp:sp>
    <dsp:sp modelId="{912F91B6-5461-40C6-821F-B09BF0CE6D91}">
      <dsp:nvSpPr>
        <dsp:cNvPr id="0" name=""/>
        <dsp:cNvSpPr/>
      </dsp:nvSpPr>
      <dsp:spPr>
        <a:xfrm>
          <a:off x="4423300" y="529329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69D50-2187-4D50-BAD9-8068D82FB5E9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CDB76-C345-43D0-8CC2-3B6A0AE9B4B5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Shared work load</a:t>
          </a:r>
        </a:p>
      </dsp:txBody>
      <dsp:txXfrm>
        <a:off x="4084640" y="1918704"/>
        <a:ext cx="1736718" cy="694687"/>
      </dsp:txXfrm>
    </dsp:sp>
    <dsp:sp modelId="{DB0F17B4-ABD1-44E6-A058-5FD569C1642B}">
      <dsp:nvSpPr>
        <dsp:cNvPr id="0" name=""/>
        <dsp:cNvSpPr/>
      </dsp:nvSpPr>
      <dsp:spPr>
        <a:xfrm>
          <a:off x="6463945" y="529329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1A0A0-0345-4899-98B1-E4897C759794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16E70-F005-473A-90FD-B7B505268D12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Easy to manage</a:t>
          </a:r>
        </a:p>
      </dsp:txBody>
      <dsp:txXfrm>
        <a:off x="6125285" y="1918704"/>
        <a:ext cx="1736718" cy="694687"/>
      </dsp:txXfrm>
    </dsp:sp>
    <dsp:sp modelId="{E044D99D-C550-421A-990F-E9C720007B3F}">
      <dsp:nvSpPr>
        <dsp:cNvPr id="0" name=""/>
        <dsp:cNvSpPr/>
      </dsp:nvSpPr>
      <dsp:spPr>
        <a:xfrm>
          <a:off x="8504589" y="529329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F554E-F28F-4BE4-864F-625AB4F6A30D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4B8F0-C4B9-4633-89C0-5238B1892C7A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Great for small projects</a:t>
          </a:r>
        </a:p>
      </dsp:txBody>
      <dsp:txXfrm>
        <a:off x="8165929" y="1918704"/>
        <a:ext cx="1736718" cy="69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C1E05-3B79-4CF5-A315-AD9F7EA9D06F}">
      <dsp:nvSpPr>
        <dsp:cNvPr id="0" name=""/>
        <dsp:cNvSpPr/>
      </dsp:nvSpPr>
      <dsp:spPr>
        <a:xfrm>
          <a:off x="707776" y="390035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7B9FE-0315-4958-83AA-45B27B5EDF5C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84CF1-6024-4D1D-A5B2-787672EA6CFC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Not Ideal for large projects</a:t>
          </a:r>
        </a:p>
      </dsp:txBody>
      <dsp:txXfrm>
        <a:off x="307380" y="2032685"/>
        <a:ext cx="2053312" cy="720000"/>
      </dsp:txXfrm>
    </dsp:sp>
    <dsp:sp modelId="{96306243-B500-45B1-A431-6DD3D4BA70A6}">
      <dsp:nvSpPr>
        <dsp:cNvPr id="0" name=""/>
        <dsp:cNvSpPr/>
      </dsp:nvSpPr>
      <dsp:spPr>
        <a:xfrm>
          <a:off x="3120418" y="390035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5F5BC-C2FC-43ED-876E-30E38AF313EC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06941-C1AF-4168-ACBB-A5DDBCE09F5E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Changes can be difficult</a:t>
          </a:r>
        </a:p>
      </dsp:txBody>
      <dsp:txXfrm>
        <a:off x="2720022" y="2032685"/>
        <a:ext cx="2053312" cy="720000"/>
      </dsp:txXfrm>
    </dsp:sp>
    <dsp:sp modelId="{971A0FE9-83FE-476B-A07F-3D2FCE9CB71A}">
      <dsp:nvSpPr>
        <dsp:cNvPr id="0" name=""/>
        <dsp:cNvSpPr/>
      </dsp:nvSpPr>
      <dsp:spPr>
        <a:xfrm>
          <a:off x="5533060" y="390035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84B23-4D58-4C43-A8B7-F5227A4F47E5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9EA3F-FAC4-471C-BAA6-888DCAC9BBC2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Last minute testing</a:t>
          </a:r>
        </a:p>
      </dsp:txBody>
      <dsp:txXfrm>
        <a:off x="5132664" y="2032685"/>
        <a:ext cx="2053312" cy="720000"/>
      </dsp:txXfrm>
    </dsp:sp>
    <dsp:sp modelId="{16957CE9-C38B-4DAD-A74B-D61D0A50F8AB}">
      <dsp:nvSpPr>
        <dsp:cNvPr id="0" name=""/>
        <dsp:cNvSpPr/>
      </dsp:nvSpPr>
      <dsp:spPr>
        <a:xfrm>
          <a:off x="7945702" y="390035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53498-284B-4CE9-A22E-9E738468E608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D7BF5-86EF-41FC-AC01-65108B05FDD2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Less customer involvement</a:t>
          </a:r>
        </a:p>
      </dsp:txBody>
      <dsp:txXfrm>
        <a:off x="7545307" y="2032685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B818F-9699-47F5-8131-C469B02544EE}">
      <dsp:nvSpPr>
        <dsp:cNvPr id="0" name=""/>
        <dsp:cNvSpPr/>
      </dsp:nvSpPr>
      <dsp:spPr>
        <a:xfrm>
          <a:off x="707776" y="58953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A577F-355D-44A1-8486-0067FD6AE58F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658AF-8714-4BCC-B62A-6D46016EB922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Flexibility for deliverables</a:t>
          </a:r>
        </a:p>
      </dsp:txBody>
      <dsp:txXfrm>
        <a:off x="307380" y="2232181"/>
        <a:ext cx="2053312" cy="720000"/>
      </dsp:txXfrm>
    </dsp:sp>
    <dsp:sp modelId="{08022620-8808-48B8-93DC-6192F4CE9D06}">
      <dsp:nvSpPr>
        <dsp:cNvPr id="0" name=""/>
        <dsp:cNvSpPr/>
      </dsp:nvSpPr>
      <dsp:spPr>
        <a:xfrm>
          <a:off x="3120418" y="58953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399A5-6DEC-4C82-B856-BFBAE21C67E3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0B120-81C5-48F9-8625-6A96F2CC1980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Stakeholder involvement </a:t>
          </a:r>
        </a:p>
      </dsp:txBody>
      <dsp:txXfrm>
        <a:off x="2720022" y="2232181"/>
        <a:ext cx="2053312" cy="720000"/>
      </dsp:txXfrm>
    </dsp:sp>
    <dsp:sp modelId="{EA56E189-4457-4B79-AEBB-88EC8392DC1E}">
      <dsp:nvSpPr>
        <dsp:cNvPr id="0" name=""/>
        <dsp:cNvSpPr/>
      </dsp:nvSpPr>
      <dsp:spPr>
        <a:xfrm>
          <a:off x="5533060" y="58953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FACA1-9F08-432B-81C8-76DE0BD829B7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D87F4-A685-4228-B22D-404020B05399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Adaptability</a:t>
          </a:r>
        </a:p>
      </dsp:txBody>
      <dsp:txXfrm>
        <a:off x="5132664" y="2232181"/>
        <a:ext cx="2053312" cy="720000"/>
      </dsp:txXfrm>
    </dsp:sp>
    <dsp:sp modelId="{3DF60F8E-4F01-403A-A2E5-2465B192B9DE}">
      <dsp:nvSpPr>
        <dsp:cNvPr id="0" name=""/>
        <dsp:cNvSpPr/>
      </dsp:nvSpPr>
      <dsp:spPr>
        <a:xfrm>
          <a:off x="7945702" y="58953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48F32-FEFB-4302-AA00-07837B54916F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15F32-1032-4D9B-A1FA-CA2FDB9F3DAF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Quality of the development is maintained </a:t>
          </a:r>
        </a:p>
      </dsp:txBody>
      <dsp:txXfrm>
        <a:off x="7545307" y="2232181"/>
        <a:ext cx="20533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DDF62-6496-499A-9526-CF2F3B4B2C03}">
      <dsp:nvSpPr>
        <dsp:cNvPr id="0" name=""/>
        <dsp:cNvSpPr/>
      </dsp:nvSpPr>
      <dsp:spPr>
        <a:xfrm>
          <a:off x="707776" y="390035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A4275-199C-4D42-AA91-A7D34869680A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4D3F-3EA2-475D-915F-18553A771D23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Not useful for small projects</a:t>
          </a:r>
        </a:p>
      </dsp:txBody>
      <dsp:txXfrm>
        <a:off x="307380" y="2032685"/>
        <a:ext cx="2053312" cy="720000"/>
      </dsp:txXfrm>
    </dsp:sp>
    <dsp:sp modelId="{A4629CD8-1AD0-4304-966A-C5B224D849E0}">
      <dsp:nvSpPr>
        <dsp:cNvPr id="0" name=""/>
        <dsp:cNvSpPr/>
      </dsp:nvSpPr>
      <dsp:spPr>
        <a:xfrm>
          <a:off x="3120418" y="390035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CE04-FD56-4BCC-AEB2-173EC13BB394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E361C-44BB-436B-8C88-693A529DC2F4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Requires increased management</a:t>
          </a:r>
        </a:p>
      </dsp:txBody>
      <dsp:txXfrm>
        <a:off x="2720022" y="2032685"/>
        <a:ext cx="2053312" cy="720000"/>
      </dsp:txXfrm>
    </dsp:sp>
    <dsp:sp modelId="{ACDF322A-6B90-4C1C-8FF8-27917B61AE63}">
      <dsp:nvSpPr>
        <dsp:cNvPr id="0" name=""/>
        <dsp:cNvSpPr/>
      </dsp:nvSpPr>
      <dsp:spPr>
        <a:xfrm>
          <a:off x="5533060" y="390035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DCC46-F4EC-4D14-959C-667DDCA80A18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57FD8-2410-4B02-868A-AF219C0D08CB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Increased cost potential</a:t>
          </a:r>
        </a:p>
      </dsp:txBody>
      <dsp:txXfrm>
        <a:off x="5132664" y="2032685"/>
        <a:ext cx="2053312" cy="720000"/>
      </dsp:txXfrm>
    </dsp:sp>
    <dsp:sp modelId="{16D62DFC-7503-401E-93D7-884BB19075B0}">
      <dsp:nvSpPr>
        <dsp:cNvPr id="0" name=""/>
        <dsp:cNvSpPr/>
      </dsp:nvSpPr>
      <dsp:spPr>
        <a:xfrm>
          <a:off x="7945702" y="390035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7EF4B-6E10-4CF1-8471-3D1ACE88ED11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97CD-A0D9-4A61-9C42-47C3C85CB634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Increased time potential</a:t>
          </a:r>
        </a:p>
      </dsp:txBody>
      <dsp:txXfrm>
        <a:off x="7545307" y="2032685"/>
        <a:ext cx="20533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AB307-D007-4C92-8415-63805793CA9A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9A841-842C-473B-96B4-0CD56D5092D4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27A6-F4C9-4A8C-A79D-F7CB5AE43674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Increased transparency and project visibility</a:t>
          </a:r>
        </a:p>
      </dsp:txBody>
      <dsp:txXfrm>
        <a:off x="1033783" y="1766"/>
        <a:ext cx="5658964" cy="895050"/>
      </dsp:txXfrm>
    </dsp:sp>
    <dsp:sp modelId="{0C1D11FC-DE1B-4924-85D1-6350CF20E859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A9A0-5B9C-42FE-9F24-17FFC169F9A1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2B843-1DB5-40AE-BE31-42A6504E914E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Accountability across teams</a:t>
          </a:r>
        </a:p>
      </dsp:txBody>
      <dsp:txXfrm>
        <a:off x="1033783" y="1120579"/>
        <a:ext cx="5658964" cy="895050"/>
      </dsp:txXfrm>
    </dsp:sp>
    <dsp:sp modelId="{F868E4CA-0B52-4207-A99B-97A90D2AB7A4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F16C6-4D41-4B23-9602-844D75741C69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EA52-3590-4520-917B-718EFB9EC105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Additional room for changes</a:t>
          </a:r>
        </a:p>
      </dsp:txBody>
      <dsp:txXfrm>
        <a:off x="1033783" y="2239393"/>
        <a:ext cx="5658964" cy="895050"/>
      </dsp:txXfrm>
    </dsp:sp>
    <dsp:sp modelId="{0A278C38-C00A-4DEA-9400-4CE8FEFB0FFE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41F25-A02A-44A6-9978-C84493211B86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60CB-897A-45FA-9B20-5CC25057D696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Savings in cost</a:t>
          </a:r>
        </a:p>
      </dsp:txBody>
      <dsp:txXfrm>
        <a:off x="1033783" y="3358207"/>
        <a:ext cx="5658964" cy="895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9A282-EAAA-4E25-B56E-2DDE9300B110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4B6FD-B6F0-4A0A-A21B-3C48474325E6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C9013-5C4C-46E1-A43A-3143EED63FDC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Scope Creep</a:t>
          </a:r>
        </a:p>
      </dsp:txBody>
      <dsp:txXfrm>
        <a:off x="1033783" y="1766"/>
        <a:ext cx="5658964" cy="895050"/>
      </dsp:txXfrm>
    </dsp:sp>
    <dsp:sp modelId="{62C0E1DA-0DEB-4B62-9B56-A47C8737468A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DAE28-68CF-4233-9B64-B44F20088934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0CDCC-DF80-48B8-87F6-1E7B53476628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Harder to manage large teams </a:t>
          </a:r>
        </a:p>
      </dsp:txBody>
      <dsp:txXfrm>
        <a:off x="1033783" y="1120579"/>
        <a:ext cx="5658964" cy="895050"/>
      </dsp:txXfrm>
    </dsp:sp>
    <dsp:sp modelId="{61C9CA3D-A8A6-43F8-8790-B9AAC9E5EE84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E1446-CAE2-426E-BDBD-E2E1BF50B5A4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11C53-D670-4BA2-8722-385303849CD8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Teams require experience</a:t>
          </a:r>
        </a:p>
      </dsp:txBody>
      <dsp:txXfrm>
        <a:off x="1033783" y="2239393"/>
        <a:ext cx="5658964" cy="895050"/>
      </dsp:txXfrm>
    </dsp:sp>
    <dsp:sp modelId="{A2DD0511-10B2-49D8-AC93-CE5CFF751239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4C2DA-B1B0-4205-943D-F089DFBDAB19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65CBE-9B5B-4EC1-A358-413F9E06D74F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Increased errors if tasks are not defined properly</a:t>
          </a:r>
        </a:p>
      </dsp:txBody>
      <dsp:txXfrm>
        <a:off x="1033783" y="3358207"/>
        <a:ext cx="5658964" cy="89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liveningedge.org/tools-practices/holacracy-vs-scrum-presidential-debat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aterfall_mode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dernagile.org/" TargetMode="Externa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csfieldguide.org.nz/2.5.0/chapters/software-engineerin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antara.no/display/dev/About+failing+agile+projec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4A96-3A5D-D448-8611-5C898A672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Agile vs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D7375-971C-FE41-946C-6B889D60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A look into two software development methodologies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512CA-1C86-DF44-BC25-874954D9CEEC}"/>
              </a:ext>
            </a:extLst>
          </p:cNvPr>
          <p:cNvSpPr txBox="1"/>
          <p:nvPr/>
        </p:nvSpPr>
        <p:spPr>
          <a:xfrm>
            <a:off x="10018113" y="5602088"/>
            <a:ext cx="217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Travis Nickerson</a:t>
            </a:r>
          </a:p>
          <a:p>
            <a:r>
              <a:rPr lang="en-US" dirty="0"/>
              <a:t>CSD 205</a:t>
            </a:r>
          </a:p>
          <a:p>
            <a:r>
              <a:rPr lang="en-US" dirty="0"/>
              <a:t>January 7</a:t>
            </a:r>
            <a:r>
              <a:rPr lang="en-US" baseline="30000" dirty="0"/>
              <a:t>th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72165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3786-AE8D-494E-858C-BEE5AE2B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What is Scrum?</a:t>
            </a:r>
          </a:p>
        </p:txBody>
      </p:sp>
      <p:pic>
        <p:nvPicPr>
          <p:cNvPr id="5" name="Picture 4" descr="Holacracy vs Scrum: Presidential Debate - Enlivening Edge">
            <a:extLst>
              <a:ext uri="{FF2B5EF4-FFF2-40B4-BE49-F238E27FC236}">
                <a16:creationId xmlns:a16="http://schemas.microsoft.com/office/drawing/2014/main" id="{0AA0552C-C4B5-D54A-9434-E4F47DEE2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1411" y="2265849"/>
            <a:ext cx="4689234" cy="3516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A7FA-0B2E-A345-B6DF-4156B68C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Scrum is a subset of the Agile process and it is, “an iterative software development model used to manage complex software and product development. Fixed-length iterations, called sprints lasting one to two weeks long, allow the team to ship software on a regular cadence. At the end of each sprint, stakeholders and team members meet to plan next steps.” (</a:t>
            </a:r>
            <a:r>
              <a:rPr lang="en-US" sz="2000" dirty="0" err="1"/>
              <a:t>smartsheet.com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89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49A19-14C4-B84A-A4C2-4CBA2EB6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pros of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36423-CD6C-4A91-A4C0-C994304BC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9236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282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EAD23-1763-A64F-AA12-5445B62F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Cons to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F90902-9C05-44A8-8F7E-26B643385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02583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967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F35F1-1F5A-3F47-A729-EAD4FC86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7736-D8AC-8940-A895-DB39F50F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Both the Waterfall and the Agile methodologies are integral to the development life cycle. With pros and cons to each, it provides a relatively structured process to what would otherwise be more a more chaotic environment. It is within these two core concepts that almost any project can be completed with structure and accuracy for the end user.</a:t>
            </a:r>
          </a:p>
        </p:txBody>
      </p:sp>
    </p:spTree>
    <p:extLst>
      <p:ext uri="{BB962C8B-B14F-4D97-AF65-F5344CB8AC3E}">
        <p14:creationId xmlns:p14="http://schemas.microsoft.com/office/powerpoint/2010/main" val="190294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EE65-1481-964D-B714-543DF8C8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A Brief Overview of Waterfall</a:t>
            </a:r>
            <a:endParaRPr lang="en-US" dirty="0"/>
          </a:p>
        </p:txBody>
      </p:sp>
      <p:pic>
        <p:nvPicPr>
          <p:cNvPr id="5" name="Picture 4" descr="Waterfall model - Wikipedia">
            <a:extLst>
              <a:ext uri="{FF2B5EF4-FFF2-40B4-BE49-F238E27FC236}">
                <a16:creationId xmlns:a16="http://schemas.microsoft.com/office/drawing/2014/main" id="{5CEA505F-2110-BB44-BB64-62697C1DB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1411" y="2265849"/>
            <a:ext cx="4689234" cy="3516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8DC3-F577-574D-808E-390A5E84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Created by Winston W Royce for a standard methodology to system analysis</a:t>
            </a:r>
          </a:p>
          <a:p>
            <a:pPr>
              <a:lnSpc>
                <a:spcPct val="110000"/>
              </a:lnSpc>
            </a:pPr>
            <a:r>
              <a:rPr lang="en-US" sz="2000"/>
              <a:t>The Waterfall software methodology is a classical way of structuring the software life cycle in a linear and sequential way.</a:t>
            </a:r>
          </a:p>
          <a:p>
            <a:pPr>
              <a:lnSpc>
                <a:spcPct val="110000"/>
              </a:lnSpc>
            </a:pPr>
            <a:r>
              <a:rPr lang="en-US" sz="2000"/>
              <a:t>Each phase must be completed before the next phase begins</a:t>
            </a:r>
          </a:p>
          <a:p>
            <a:pPr>
              <a:lnSpc>
                <a:spcPct val="110000"/>
              </a:lnSpc>
            </a:pPr>
            <a:r>
              <a:rPr lang="en-US" sz="2000"/>
              <a:t>A whole team focuses on each phase together</a:t>
            </a:r>
          </a:p>
        </p:txBody>
      </p:sp>
    </p:spTree>
    <p:extLst>
      <p:ext uri="{BB962C8B-B14F-4D97-AF65-F5344CB8AC3E}">
        <p14:creationId xmlns:p14="http://schemas.microsoft.com/office/powerpoint/2010/main" val="19253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4042-718D-EF42-B0A4-5E1B3290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 Brief Overview of agile</a:t>
            </a:r>
          </a:p>
        </p:txBody>
      </p:sp>
      <p:pic>
        <p:nvPicPr>
          <p:cNvPr id="5" name="Graphic 4" descr="Modern Agile">
            <a:extLst>
              <a:ext uri="{FF2B5EF4-FFF2-40B4-BE49-F238E27FC236}">
                <a16:creationId xmlns:a16="http://schemas.microsoft.com/office/drawing/2014/main" id="{8C538577-E932-804E-AACE-CB502147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10CD-3087-A54C-88B4-9C3D4949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Developed in response to the inflexible nature of Waterfall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Breaks down the project into smaller parts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Promotes adaptability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Able to show clients pieces of the project while being developed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Focus on teamwork and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5CD11-E20E-4E4E-A959-E47FC5DB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Phases of the WaterFall Life Cycle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oftware Engineering - Computer Science Field Guide">
            <a:extLst>
              <a:ext uri="{FF2B5EF4-FFF2-40B4-BE49-F238E27FC236}">
                <a16:creationId xmlns:a16="http://schemas.microsoft.com/office/drawing/2014/main" id="{5E48AF5E-B5CD-FE48-9400-A7D0ADB7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988" y="2272557"/>
            <a:ext cx="6112382" cy="23074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C475-8193-4241-9A88-FEA46A93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Conception</a:t>
            </a:r>
          </a:p>
          <a:p>
            <a:r>
              <a:rPr lang="en-US" sz="1800">
                <a:solidFill>
                  <a:srgbClr val="FFFFFF"/>
                </a:solidFill>
              </a:rPr>
              <a:t>Initiation and Analysis</a:t>
            </a:r>
          </a:p>
          <a:p>
            <a:r>
              <a:rPr lang="en-US" sz="1800">
                <a:solidFill>
                  <a:srgbClr val="FFFFFF"/>
                </a:solidFill>
              </a:rPr>
              <a:t>Design</a:t>
            </a:r>
          </a:p>
          <a:p>
            <a:r>
              <a:rPr lang="en-US" sz="1800">
                <a:solidFill>
                  <a:srgbClr val="FFFFFF"/>
                </a:solidFill>
              </a:rPr>
              <a:t>Construction and Coding</a:t>
            </a:r>
          </a:p>
          <a:p>
            <a:r>
              <a:rPr lang="en-US" sz="1800">
                <a:solidFill>
                  <a:srgbClr val="FFFFFF"/>
                </a:solidFill>
              </a:rPr>
              <a:t>Testing</a:t>
            </a:r>
          </a:p>
          <a:p>
            <a:r>
              <a:rPr lang="en-US" sz="1800">
                <a:solidFill>
                  <a:srgbClr val="FFFFFF"/>
                </a:solidFill>
              </a:rPr>
              <a:t>Implementation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85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28884-7830-DE4E-9605-C08291C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Phases of the Agile Life cycle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out failing agile projects - KM: Software Development ...">
            <a:extLst>
              <a:ext uri="{FF2B5EF4-FFF2-40B4-BE49-F238E27FC236}">
                <a16:creationId xmlns:a16="http://schemas.microsoft.com/office/drawing/2014/main" id="{A50F8622-A370-5240-A51F-8F798DAFC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988" y="2366790"/>
            <a:ext cx="6112382" cy="2118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E168-7423-FE40-988E-7C04DB5D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Requirements</a:t>
            </a:r>
          </a:p>
          <a:p>
            <a:r>
              <a:rPr lang="en-US" sz="1800">
                <a:solidFill>
                  <a:srgbClr val="FFFFFF"/>
                </a:solidFill>
              </a:rPr>
              <a:t>Design</a:t>
            </a:r>
          </a:p>
          <a:p>
            <a:r>
              <a:rPr lang="en-US" sz="1800">
                <a:solidFill>
                  <a:srgbClr val="FFFFFF"/>
                </a:solidFill>
              </a:rPr>
              <a:t>Development and Coding</a:t>
            </a:r>
          </a:p>
          <a:p>
            <a:r>
              <a:rPr lang="en-US" sz="1800">
                <a:solidFill>
                  <a:srgbClr val="FFFFFF"/>
                </a:solidFill>
              </a:rPr>
              <a:t>Integration and Testing</a:t>
            </a:r>
          </a:p>
          <a:p>
            <a:r>
              <a:rPr lang="en-US" sz="1800">
                <a:solidFill>
                  <a:srgbClr val="FFFFFF"/>
                </a:solidFill>
              </a:rPr>
              <a:t>Implementation and Deployment</a:t>
            </a:r>
          </a:p>
          <a:p>
            <a:r>
              <a:rPr lang="en-US" sz="1800">
                <a:solidFill>
                  <a:srgbClr val="FFFFFF"/>
                </a:solidFill>
              </a:rPr>
              <a:t>Review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4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D508-5C43-5447-9597-44490446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Pros to Waterfall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EAF372-B99B-4B88-ACE8-DECB86C85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72688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572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BF0C-3D30-154B-9797-E1DDCD00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Cons to Waterfall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5CE201-5721-4A73-BAA0-CF76E1482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04908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14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A525-89E0-174E-A47D-49A4A308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Pros to Agile</a:t>
            </a:r>
            <a:endParaRPr lang="en-US" dirty="0"/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E53D1580-8289-4B42-82B4-52375F79F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58083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086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4A6D-082A-DC45-A8AB-5E3B941E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Cons to agile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FBA004-3434-4A1F-A891-01AD61B38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4642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646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391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Agile vs Waterfall</vt:lpstr>
      <vt:lpstr>A Brief Overview of Waterfall</vt:lpstr>
      <vt:lpstr>A Brief Overview of agile</vt:lpstr>
      <vt:lpstr>Phases of the WaterFall Life Cycle</vt:lpstr>
      <vt:lpstr>Phases of the Agile Life cycle</vt:lpstr>
      <vt:lpstr>Pros to Waterfall</vt:lpstr>
      <vt:lpstr>Cons to Waterfall</vt:lpstr>
      <vt:lpstr>Pros to Agile</vt:lpstr>
      <vt:lpstr>Cons to agile</vt:lpstr>
      <vt:lpstr>What is Scrum?</vt:lpstr>
      <vt:lpstr>The pros of scrum</vt:lpstr>
      <vt:lpstr>Cons to Scrum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vs Waterfall</dc:title>
  <dc:creator>Travis Nickerson</dc:creator>
  <cp:lastModifiedBy>Travis Nickerson</cp:lastModifiedBy>
  <cp:revision>2</cp:revision>
  <dcterms:created xsi:type="dcterms:W3CDTF">2021-01-10T05:36:16Z</dcterms:created>
  <dcterms:modified xsi:type="dcterms:W3CDTF">2021-01-10T05:42:36Z</dcterms:modified>
</cp:coreProperties>
</file>