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12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0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D7A8-7FA6-7340-A82C-5BF7AAA8FD5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3627"/>
            <a:ext cx="7772400" cy="1893783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DevOps:CI</a:t>
            </a:r>
            <a:r>
              <a:rPr lang="en-US" sz="7200" dirty="0" smtClean="0"/>
              <a:t>/CD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0" y="5713143"/>
            <a:ext cx="2026414" cy="7925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dirty="0" smtClean="0"/>
              <a:t>Troy Nightingale</a:t>
            </a:r>
          </a:p>
          <a:p>
            <a:pPr algn="l"/>
            <a:r>
              <a:rPr lang="en-US" sz="2000" dirty="0" smtClean="0"/>
              <a:t>WDD230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9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Fancy Acronyms for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2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Continuous Integration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Continuous Delivery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Infrastructure as Code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Monitoring and Logging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Communication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4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774700"/>
            <a:ext cx="8813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/>
              <a:t> </a:t>
            </a:r>
            <a:r>
              <a:rPr lang="en-US" dirty="0" smtClean="0"/>
              <a:t>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Best Buy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AWS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9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 set of practices that combines software development and IT operations.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It aims to shorten the systems development life cycle and provide continuous delivery with high software quality.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Is complimentary with Agile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116" y="1417638"/>
            <a:ext cx="7650683" cy="470852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What is it?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Virtualization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In somebody’s data center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Agile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DevSecOps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IAaS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IAC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SAaS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4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Agile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software-only form of </a:t>
            </a:r>
            <a:r>
              <a:rPr lang="en-US" dirty="0" err="1" smtClean="0"/>
              <a:t>DevOps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 iterative form of software development designed to help teams deliver value faster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Delivers work in small, consumable increments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4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DevSecOps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Combine security practices and requirements with </a:t>
            </a:r>
            <a:r>
              <a:rPr lang="en-US" dirty="0" err="1" smtClean="0"/>
              <a:t>DevOps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Ssh</a:t>
            </a:r>
            <a:r>
              <a:rPr lang="en-US" dirty="0" smtClean="0"/>
              <a:t>, hardened code, patched apps, etc.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3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IAaS</a:t>
            </a:r>
            <a:r>
              <a:rPr lang="en-US" b="1" dirty="0" smtClean="0"/>
              <a:t> – Infrastructure As a Service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type of cloud computing service that offers essential compute, storage and networking on demand as a pay-as-you-go basis.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: AWS, Google Cloud, MS Cloud, Oracle Cloud.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5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IAC – Infrastructure As Code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 approach to managing data center server, storage and networking infrastructure.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Tools – </a:t>
            </a:r>
            <a:r>
              <a:rPr lang="en-US" dirty="0" err="1" smtClean="0"/>
              <a:t>Ansible</a:t>
            </a:r>
            <a:r>
              <a:rPr lang="en-US" dirty="0" smtClean="0"/>
              <a:t>, Chef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SAaS</a:t>
            </a:r>
            <a:r>
              <a:rPr lang="en-US" b="1" dirty="0" smtClean="0"/>
              <a:t> – Software As a Service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way of delivering applications over the internet instead of buying and downloading software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Examples; email, Office, Slack,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242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DevOps:CI/CD</vt:lpstr>
      <vt:lpstr>DevOps</vt:lpstr>
      <vt:lpstr>Cloud</vt:lpstr>
      <vt:lpstr>DevOps Vocabulary</vt:lpstr>
      <vt:lpstr>DevOps Vocabulary</vt:lpstr>
      <vt:lpstr>DevOps Vocabulary</vt:lpstr>
      <vt:lpstr>DevOps Vocabulary</vt:lpstr>
      <vt:lpstr>DevOps Vocabulary</vt:lpstr>
      <vt:lpstr>DevOps Vocabulary</vt:lpstr>
      <vt:lpstr>DevOps Practices</vt:lpstr>
      <vt:lpstr>PowerPoint Presentation</vt:lpstr>
      <vt:lpstr>DevOps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DevOps/CI,CD</dc:title>
  <dc:creator>The Nightingales</dc:creator>
  <cp:lastModifiedBy>The Nightingales</cp:lastModifiedBy>
  <cp:revision>14</cp:revision>
  <dcterms:created xsi:type="dcterms:W3CDTF">2022-02-28T00:49:44Z</dcterms:created>
  <dcterms:modified xsi:type="dcterms:W3CDTF">2022-02-28T15:20:21Z</dcterms:modified>
</cp:coreProperties>
</file>