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1308" y="1381991"/>
            <a:ext cx="734292" cy="904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0508" y="1378524"/>
            <a:ext cx="734292" cy="904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1378526"/>
            <a:ext cx="734292" cy="904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86400" y="1378525"/>
            <a:ext cx="734292" cy="904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61308" y="2904261"/>
            <a:ext cx="734292" cy="904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83577" y="2905991"/>
            <a:ext cx="734292" cy="904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2900796"/>
            <a:ext cx="734292" cy="904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86400" y="2900795"/>
            <a:ext cx="734292" cy="904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61308" y="4504461"/>
            <a:ext cx="734292" cy="904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83577" y="4506191"/>
            <a:ext cx="734292" cy="904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0" y="4500996"/>
            <a:ext cx="734292" cy="904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6400" y="4500995"/>
            <a:ext cx="734292" cy="904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62075"/>
            <a:ext cx="4762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883043"/>
            <a:ext cx="11049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>
            <a:stCxn id="8" idx="2"/>
            <a:endCxn id="12" idx="0"/>
          </p:cNvCxnSpPr>
          <p:nvPr/>
        </p:nvCxnSpPr>
        <p:spPr>
          <a:xfrm>
            <a:off x="2528454" y="3808270"/>
            <a:ext cx="0" cy="69619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>
            <a:off x="2528454" y="3808270"/>
            <a:ext cx="1648692" cy="69272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15" idx="0"/>
          </p:cNvCxnSpPr>
          <p:nvPr/>
        </p:nvCxnSpPr>
        <p:spPr>
          <a:xfrm>
            <a:off x="2528454" y="3808270"/>
            <a:ext cx="3325092" cy="69272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3" idx="0"/>
          </p:cNvCxnSpPr>
          <p:nvPr/>
        </p:nvCxnSpPr>
        <p:spPr>
          <a:xfrm>
            <a:off x="2528454" y="3808270"/>
            <a:ext cx="5022269" cy="69792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2" idx="0"/>
          </p:cNvCxnSpPr>
          <p:nvPr/>
        </p:nvCxnSpPr>
        <p:spPr>
          <a:xfrm flipH="1">
            <a:off x="2528454" y="3804805"/>
            <a:ext cx="1648692" cy="699656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4" idx="0"/>
          </p:cNvCxnSpPr>
          <p:nvPr/>
        </p:nvCxnSpPr>
        <p:spPr>
          <a:xfrm>
            <a:off x="4177146" y="3804805"/>
            <a:ext cx="0" cy="696191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5" idx="0"/>
          </p:cNvCxnSpPr>
          <p:nvPr/>
        </p:nvCxnSpPr>
        <p:spPr>
          <a:xfrm>
            <a:off x="4177146" y="3804805"/>
            <a:ext cx="1676400" cy="696190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stCxn id="10" idx="2"/>
            <a:endCxn id="13" idx="0"/>
          </p:cNvCxnSpPr>
          <p:nvPr/>
        </p:nvCxnSpPr>
        <p:spPr>
          <a:xfrm>
            <a:off x="4177146" y="3804805"/>
            <a:ext cx="3373577" cy="701386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27837"/>
            <a:ext cx="3429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" name="Notched Right Arrow 1024"/>
          <p:cNvSpPr/>
          <p:nvPr/>
        </p:nvSpPr>
        <p:spPr>
          <a:xfrm rot="5400000">
            <a:off x="4849088" y="1483299"/>
            <a:ext cx="380999" cy="228773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TextBox 1036"/>
          <p:cNvSpPr txBox="1"/>
          <p:nvPr/>
        </p:nvSpPr>
        <p:spPr>
          <a:xfrm>
            <a:off x="2447305" y="2418684"/>
            <a:ext cx="1517069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warping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8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Windowed soft-histogram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90800" y="3429000"/>
            <a:ext cx="396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048000" y="32766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97426" y="3269974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505200" y="32766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962400" y="32766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876800" y="32766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419600" y="32766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549887" y="3269974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096000" y="3269974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29200" y="301991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76400" y="3244334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244334"/>
                <a:ext cx="6858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705600" y="3283226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283226"/>
                <a:ext cx="6858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819400" y="1905000"/>
            <a:ext cx="0" cy="15628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3147390" y="2146813"/>
            <a:ext cx="1424609" cy="944257"/>
          </a:xfrm>
          <a:custGeom>
            <a:avLst/>
            <a:gdLst>
              <a:gd name="connsiteX0" fmla="*/ 0 w 914400"/>
              <a:gd name="connsiteY0" fmla="*/ 944257 h 944257"/>
              <a:gd name="connsiteX1" fmla="*/ 447261 w 914400"/>
              <a:gd name="connsiteY1" fmla="*/ 39 h 944257"/>
              <a:gd name="connsiteX2" fmla="*/ 914400 w 914400"/>
              <a:gd name="connsiteY2" fmla="*/ 914439 h 94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944257">
                <a:moveTo>
                  <a:pt x="0" y="944257"/>
                </a:moveTo>
                <a:cubicBezTo>
                  <a:pt x="147430" y="474633"/>
                  <a:pt x="294861" y="5009"/>
                  <a:pt x="447261" y="39"/>
                </a:cubicBezTo>
                <a:cubicBezTo>
                  <a:pt x="599661" y="-4931"/>
                  <a:pt x="757030" y="454754"/>
                  <a:pt x="914400" y="91443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276600" y="1905000"/>
            <a:ext cx="0" cy="15628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733800" y="1905000"/>
            <a:ext cx="0" cy="15628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91000" y="1905000"/>
            <a:ext cx="0" cy="15628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648200" y="1905000"/>
            <a:ext cx="0" cy="15628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rot="5400000">
            <a:off x="2708412" y="3350280"/>
            <a:ext cx="221976" cy="457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590800" y="3695700"/>
                <a:ext cx="2431774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)/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695700"/>
                <a:ext cx="2431774" cy="381000"/>
              </a:xfrm>
              <a:prstGeom prst="rect">
                <a:avLst/>
              </a:prstGeom>
              <a:blipFill rotWithShape="1">
                <a:blip r:embed="rId4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628900" y="1510893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00" y="1510893"/>
                <a:ext cx="4191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086100" y="1510893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0" y="1510893"/>
                <a:ext cx="4191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524250" y="1510893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50" y="1510893"/>
                <a:ext cx="4191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000500" y="1510893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0" y="1510893"/>
                <a:ext cx="4191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586659" y="4267200"/>
                <a:ext cx="2431774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659" y="4267200"/>
                <a:ext cx="2431774" cy="63478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28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3158" y="1686651"/>
            <a:ext cx="357823" cy="306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4198" y="1686651"/>
            <a:ext cx="357823" cy="306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18982" y="1678305"/>
            <a:ext cx="357823" cy="306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20022" y="1678305"/>
            <a:ext cx="357823" cy="306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6376" y="1371600"/>
            <a:ext cx="357823" cy="306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2200" y="1371600"/>
            <a:ext cx="357823" cy="306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2200" y="1678305"/>
            <a:ext cx="357823" cy="306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3678" y="1686651"/>
            <a:ext cx="357823" cy="306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82741" y="1369921"/>
            <a:ext cx="1058863" cy="621756"/>
            <a:chOff x="2817495" y="1927633"/>
            <a:chExt cx="1058863" cy="621756"/>
          </a:xfrm>
        </p:grpSpPr>
        <p:sp>
          <p:nvSpPr>
            <p:cNvPr id="14" name="Rectangle 13"/>
            <p:cNvSpPr/>
            <p:nvPr/>
          </p:nvSpPr>
          <p:spPr>
            <a:xfrm>
              <a:off x="2817495" y="2242684"/>
              <a:ext cx="357823" cy="306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18535" y="2242684"/>
              <a:ext cx="357823" cy="306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60713" y="1927633"/>
              <a:ext cx="357823" cy="306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68015" y="2242684"/>
              <a:ext cx="357823" cy="3067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304800" y="2868613"/>
            <a:ext cx="357823" cy="306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05840" y="2868613"/>
            <a:ext cx="357823" cy="306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4589" y="2868613"/>
            <a:ext cx="357823" cy="306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64589" y="2549388"/>
            <a:ext cx="357823" cy="306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33800" y="2893695"/>
            <a:ext cx="357823" cy="306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34840" y="2893695"/>
            <a:ext cx="357823" cy="306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77018" y="2893695"/>
            <a:ext cx="357823" cy="306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77017" y="2578643"/>
            <a:ext cx="357823" cy="306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81200" y="2841862"/>
            <a:ext cx="357823" cy="306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82240" y="2841862"/>
            <a:ext cx="357823" cy="306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340989" y="2841862"/>
            <a:ext cx="357823" cy="306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340989" y="2522637"/>
            <a:ext cx="357823" cy="306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486400" y="1369921"/>
            <a:ext cx="1058863" cy="621756"/>
            <a:chOff x="2817495" y="1927633"/>
            <a:chExt cx="1058863" cy="621756"/>
          </a:xfrm>
        </p:grpSpPr>
        <p:sp>
          <p:nvSpPr>
            <p:cNvPr id="37" name="Rectangle 36"/>
            <p:cNvSpPr/>
            <p:nvPr/>
          </p:nvSpPr>
          <p:spPr>
            <a:xfrm>
              <a:off x="2817495" y="2242684"/>
              <a:ext cx="357823" cy="306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18535" y="2242684"/>
              <a:ext cx="357823" cy="306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60713" y="1927633"/>
              <a:ext cx="357823" cy="306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68015" y="2242684"/>
              <a:ext cx="357823" cy="3067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494337" y="2893695"/>
            <a:ext cx="357823" cy="306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95377" y="2893695"/>
            <a:ext cx="357823" cy="306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37555" y="2893695"/>
            <a:ext cx="357823" cy="306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837554" y="2578643"/>
            <a:ext cx="357823" cy="306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99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69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Windowed soft-histogram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Wei Liu</cp:lastModifiedBy>
  <cp:revision>20</cp:revision>
  <dcterms:created xsi:type="dcterms:W3CDTF">2006-08-16T00:00:00Z</dcterms:created>
  <dcterms:modified xsi:type="dcterms:W3CDTF">2011-07-13T19:38:39Z</dcterms:modified>
</cp:coreProperties>
</file>