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3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887444" y="2914650"/>
            <a:ext cx="5229912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Perfect Date Application</a:t>
            </a: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Kelly Huynh</a:t>
            </a: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Samanvitha Basole</a:t>
            </a: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Aaron Escoto</a:t>
            </a: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Tri Ninh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5.jpeg"/>
          <p:cNvPicPr>
            <a:picLocks noChangeAspect="1"/>
          </p:cNvPicPr>
          <p:nvPr/>
        </p:nvPicPr>
        <p:blipFill>
          <a:blip r:embed="rId2">
            <a:extLst/>
          </a:blip>
          <a:srcRect l="6162" t="0" r="6162" b="0"/>
          <a:stretch>
            <a:fillRect/>
          </a:stretch>
        </p:blipFill>
        <p:spPr>
          <a:xfrm>
            <a:off x="-30362" y="-86123"/>
            <a:ext cx="13065463" cy="9926034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2793844" y="977850"/>
            <a:ext cx="74171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What do you like to eat?</a:t>
            </a:r>
          </a:p>
        </p:txBody>
      </p:sp>
      <p:sp>
        <p:nvSpPr>
          <p:cNvPr id="194" name="Shape 194"/>
          <p:cNvSpPr/>
          <p:nvPr/>
        </p:nvSpPr>
        <p:spPr>
          <a:xfrm>
            <a:off x="1171929" y="2546772"/>
            <a:ext cx="2139162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1532826" y="3368700"/>
            <a:ext cx="141736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Mexican</a:t>
            </a:r>
          </a:p>
        </p:txBody>
      </p:sp>
      <p:sp>
        <p:nvSpPr>
          <p:cNvPr id="196" name="Shape 196"/>
          <p:cNvSpPr/>
          <p:nvPr/>
        </p:nvSpPr>
        <p:spPr>
          <a:xfrm>
            <a:off x="4068781" y="2546772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4438948" y="3368700"/>
            <a:ext cx="139882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Chinese</a:t>
            </a:r>
          </a:p>
        </p:txBody>
      </p:sp>
      <p:sp>
        <p:nvSpPr>
          <p:cNvPr id="198" name="Shape 198"/>
          <p:cNvSpPr/>
          <p:nvPr/>
        </p:nvSpPr>
        <p:spPr>
          <a:xfrm>
            <a:off x="6965633" y="2546772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7638671" y="3368700"/>
            <a:ext cx="79308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Thai</a:t>
            </a:r>
          </a:p>
        </p:txBody>
      </p:sp>
      <p:sp>
        <p:nvSpPr>
          <p:cNvPr id="200" name="Shape 200"/>
          <p:cNvSpPr/>
          <p:nvPr/>
        </p:nvSpPr>
        <p:spPr>
          <a:xfrm>
            <a:off x="9693712" y="2546772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9953676" y="3368700"/>
            <a:ext cx="161922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American</a:t>
            </a:r>
          </a:p>
        </p:txBody>
      </p:sp>
      <p:sp>
        <p:nvSpPr>
          <p:cNvPr id="202" name="Shape 202"/>
          <p:cNvSpPr/>
          <p:nvPr/>
        </p:nvSpPr>
        <p:spPr>
          <a:xfrm>
            <a:off x="1171929" y="5348637"/>
            <a:ext cx="2139162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1698249" y="6170565"/>
            <a:ext cx="108652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Indian</a:t>
            </a:r>
          </a:p>
        </p:txBody>
      </p:sp>
      <p:sp>
        <p:nvSpPr>
          <p:cNvPr id="204" name="Shape 204"/>
          <p:cNvSpPr/>
          <p:nvPr/>
        </p:nvSpPr>
        <p:spPr>
          <a:xfrm>
            <a:off x="4068781" y="5348637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4166389" y="6170565"/>
            <a:ext cx="194394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Vietnamese</a:t>
            </a:r>
          </a:p>
        </p:txBody>
      </p:sp>
      <p:sp>
        <p:nvSpPr>
          <p:cNvPr id="206" name="Shape 206"/>
          <p:cNvSpPr/>
          <p:nvPr/>
        </p:nvSpPr>
        <p:spPr>
          <a:xfrm>
            <a:off x="7080108" y="5348637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7394972" y="6170565"/>
            <a:ext cx="150942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Desserts</a:t>
            </a:r>
          </a:p>
        </p:txBody>
      </p:sp>
      <p:sp>
        <p:nvSpPr>
          <p:cNvPr id="208" name="Shape 208"/>
          <p:cNvSpPr/>
          <p:nvPr/>
        </p:nvSpPr>
        <p:spPr>
          <a:xfrm>
            <a:off x="9693712" y="5348637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10430919" y="6170565"/>
            <a:ext cx="66474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Mix</a:t>
            </a:r>
          </a:p>
        </p:txBody>
      </p:sp>
      <p:sp>
        <p:nvSpPr>
          <p:cNvPr id="210" name="Shape 210"/>
          <p:cNvSpPr/>
          <p:nvPr/>
        </p:nvSpPr>
        <p:spPr>
          <a:xfrm>
            <a:off x="5600967" y="8464808"/>
            <a:ext cx="298881" cy="29887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6352961" y="8464808"/>
            <a:ext cx="298879" cy="29887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7104953" y="8464808"/>
            <a:ext cx="298879" cy="29887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5.jpeg"/>
          <p:cNvPicPr>
            <a:picLocks noChangeAspect="1"/>
          </p:cNvPicPr>
          <p:nvPr/>
        </p:nvPicPr>
        <p:blipFill>
          <a:blip r:embed="rId2">
            <a:extLst/>
          </a:blip>
          <a:srcRect l="6162" t="0" r="6162" b="0"/>
          <a:stretch>
            <a:fillRect/>
          </a:stretch>
        </p:blipFill>
        <p:spPr>
          <a:xfrm>
            <a:off x="-30362" y="-86123"/>
            <a:ext cx="13065463" cy="9926034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2793844" y="977850"/>
            <a:ext cx="74171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What do you like to eat?</a:t>
            </a:r>
          </a:p>
        </p:txBody>
      </p:sp>
      <p:sp>
        <p:nvSpPr>
          <p:cNvPr id="216" name="Shape 216"/>
          <p:cNvSpPr/>
          <p:nvPr/>
        </p:nvSpPr>
        <p:spPr>
          <a:xfrm>
            <a:off x="1171929" y="2546772"/>
            <a:ext cx="2139162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1532826" y="3368700"/>
            <a:ext cx="141736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Mexican</a:t>
            </a:r>
          </a:p>
        </p:txBody>
      </p:sp>
      <p:sp>
        <p:nvSpPr>
          <p:cNvPr id="218" name="Shape 218"/>
          <p:cNvSpPr/>
          <p:nvPr/>
        </p:nvSpPr>
        <p:spPr>
          <a:xfrm>
            <a:off x="4068781" y="2546772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4438948" y="3368700"/>
            <a:ext cx="139882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Chinese</a:t>
            </a:r>
          </a:p>
        </p:txBody>
      </p:sp>
      <p:sp>
        <p:nvSpPr>
          <p:cNvPr id="220" name="Shape 220"/>
          <p:cNvSpPr/>
          <p:nvPr/>
        </p:nvSpPr>
        <p:spPr>
          <a:xfrm>
            <a:off x="6965633" y="2546772"/>
            <a:ext cx="2139159" cy="2139159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CC0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7638671" y="3368700"/>
            <a:ext cx="79308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Thai</a:t>
            </a:r>
          </a:p>
        </p:txBody>
      </p:sp>
      <p:sp>
        <p:nvSpPr>
          <p:cNvPr id="222" name="Shape 222"/>
          <p:cNvSpPr/>
          <p:nvPr/>
        </p:nvSpPr>
        <p:spPr>
          <a:xfrm>
            <a:off x="9693712" y="2546772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9953676" y="3368700"/>
            <a:ext cx="161922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American</a:t>
            </a:r>
          </a:p>
        </p:txBody>
      </p:sp>
      <p:sp>
        <p:nvSpPr>
          <p:cNvPr id="224" name="Shape 224"/>
          <p:cNvSpPr/>
          <p:nvPr/>
        </p:nvSpPr>
        <p:spPr>
          <a:xfrm>
            <a:off x="1171929" y="5348637"/>
            <a:ext cx="2139162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1698249" y="6170565"/>
            <a:ext cx="108652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Indian</a:t>
            </a:r>
          </a:p>
        </p:txBody>
      </p:sp>
      <p:sp>
        <p:nvSpPr>
          <p:cNvPr id="226" name="Shape 226"/>
          <p:cNvSpPr/>
          <p:nvPr/>
        </p:nvSpPr>
        <p:spPr>
          <a:xfrm>
            <a:off x="4068781" y="5348637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4166389" y="6170565"/>
            <a:ext cx="194394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Vietnamese</a:t>
            </a:r>
          </a:p>
        </p:txBody>
      </p:sp>
      <p:sp>
        <p:nvSpPr>
          <p:cNvPr id="228" name="Shape 228"/>
          <p:cNvSpPr/>
          <p:nvPr/>
        </p:nvSpPr>
        <p:spPr>
          <a:xfrm>
            <a:off x="7080108" y="5348637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7394972" y="6170565"/>
            <a:ext cx="150942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Desserts</a:t>
            </a:r>
          </a:p>
        </p:txBody>
      </p:sp>
      <p:sp>
        <p:nvSpPr>
          <p:cNvPr id="230" name="Shape 230"/>
          <p:cNvSpPr/>
          <p:nvPr/>
        </p:nvSpPr>
        <p:spPr>
          <a:xfrm>
            <a:off x="9693712" y="5348637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10430919" y="6170565"/>
            <a:ext cx="66474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Mix</a:t>
            </a:r>
          </a:p>
        </p:txBody>
      </p:sp>
      <p:sp>
        <p:nvSpPr>
          <p:cNvPr id="232" name="Shape 232"/>
          <p:cNvSpPr/>
          <p:nvPr/>
        </p:nvSpPr>
        <p:spPr>
          <a:xfrm>
            <a:off x="5600967" y="8464808"/>
            <a:ext cx="298881" cy="29887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6352961" y="8464808"/>
            <a:ext cx="298879" cy="29887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7104953" y="8464808"/>
            <a:ext cx="298879" cy="29887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6.jpeg"/>
          <p:cNvPicPr>
            <a:picLocks noChangeAspect="1"/>
          </p:cNvPicPr>
          <p:nvPr/>
        </p:nvPicPr>
        <p:blipFill>
          <a:blip r:embed="rId2">
            <a:extLst/>
          </a:blip>
          <a:srcRect l="13849" t="0" r="13849" b="0"/>
          <a:stretch>
            <a:fillRect/>
          </a:stretch>
        </p:blipFill>
        <p:spPr>
          <a:xfrm>
            <a:off x="-30362" y="-86123"/>
            <a:ext cx="13065463" cy="9926034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3552868" y="2739191"/>
            <a:ext cx="589906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What your budget?</a:t>
            </a:r>
          </a:p>
        </p:txBody>
      </p:sp>
      <p:sp>
        <p:nvSpPr>
          <p:cNvPr id="238" name="Shape 238"/>
          <p:cNvSpPr/>
          <p:nvPr/>
        </p:nvSpPr>
        <p:spPr>
          <a:xfrm>
            <a:off x="1164915" y="4651399"/>
            <a:ext cx="10674971" cy="33056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11504855" y="4368799"/>
            <a:ext cx="350824" cy="895760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696912" y="5404372"/>
            <a:ext cx="12584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EFEF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$0.00</a:t>
            </a:r>
          </a:p>
        </p:txBody>
      </p:sp>
      <p:sp>
        <p:nvSpPr>
          <p:cNvPr id="241" name="Shape 241"/>
          <p:cNvSpPr/>
          <p:nvPr/>
        </p:nvSpPr>
        <p:spPr>
          <a:xfrm>
            <a:off x="10987433" y="5404372"/>
            <a:ext cx="138566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EFEF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$1000</a:t>
            </a:r>
          </a:p>
        </p:txBody>
      </p:sp>
      <p:sp>
        <p:nvSpPr>
          <p:cNvPr id="242" name="Shape 242"/>
          <p:cNvSpPr/>
          <p:nvPr/>
        </p:nvSpPr>
        <p:spPr>
          <a:xfrm>
            <a:off x="1164074" y="4651399"/>
            <a:ext cx="4419336" cy="330562"/>
          </a:xfrm>
          <a:prstGeom prst="roundRect">
            <a:avLst>
              <a:gd name="adj" fmla="val 50000"/>
            </a:avLst>
          </a:prstGeom>
          <a:solidFill>
            <a:srgbClr val="22AAC3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1150709" y="4368799"/>
            <a:ext cx="350825" cy="895760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25829 0.001968" origin="layout" pathEditMode="relative">
                                      <p:cBhvr>
                                        <p:cTn id="10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14153 -0.003794" origin="layout" pathEditMode="relative">
                                      <p:cBhvr>
                                        <p:cTn id="13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6.jpeg"/>
          <p:cNvPicPr>
            <a:picLocks noChangeAspect="1"/>
          </p:cNvPicPr>
          <p:nvPr/>
        </p:nvPicPr>
        <p:blipFill>
          <a:blip r:embed="rId2">
            <a:extLst/>
          </a:blip>
          <a:srcRect l="13849" t="0" r="13849" b="0"/>
          <a:stretch>
            <a:fillRect/>
          </a:stretch>
        </p:blipFill>
        <p:spPr>
          <a:xfrm>
            <a:off x="-30362" y="-86123"/>
            <a:ext cx="13065463" cy="9926034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3552868" y="2739191"/>
            <a:ext cx="589906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What your budget?</a:t>
            </a:r>
          </a:p>
        </p:txBody>
      </p:sp>
      <p:sp>
        <p:nvSpPr>
          <p:cNvPr id="247" name="Shape 247"/>
          <p:cNvSpPr/>
          <p:nvPr/>
        </p:nvSpPr>
        <p:spPr>
          <a:xfrm>
            <a:off x="1164915" y="4651399"/>
            <a:ext cx="10674971" cy="33056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11504855" y="4368799"/>
            <a:ext cx="350824" cy="895760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9" name="Shape 249"/>
          <p:cNvSpPr/>
          <p:nvPr/>
        </p:nvSpPr>
        <p:spPr>
          <a:xfrm>
            <a:off x="5092758" y="5404372"/>
            <a:ext cx="11313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00FA7E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$4</a:t>
            </a:r>
            <a:r>
              <a:rPr>
                <a:solidFill>
                  <a:srgbClr val="00F95F"/>
                </a:solidFill>
              </a:rPr>
              <a:t>00</a:t>
            </a:r>
          </a:p>
        </p:txBody>
      </p:sp>
      <p:sp>
        <p:nvSpPr>
          <p:cNvPr id="250" name="Shape 250"/>
          <p:cNvSpPr/>
          <p:nvPr/>
        </p:nvSpPr>
        <p:spPr>
          <a:xfrm>
            <a:off x="10987433" y="5404372"/>
            <a:ext cx="138566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EFEF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$1000</a:t>
            </a:r>
          </a:p>
        </p:txBody>
      </p:sp>
      <p:sp>
        <p:nvSpPr>
          <p:cNvPr id="251" name="Shape 251"/>
          <p:cNvSpPr/>
          <p:nvPr/>
        </p:nvSpPr>
        <p:spPr>
          <a:xfrm>
            <a:off x="1164074" y="4651399"/>
            <a:ext cx="4419336" cy="330562"/>
          </a:xfrm>
          <a:prstGeom prst="roundRect">
            <a:avLst>
              <a:gd name="adj" fmla="val 50000"/>
            </a:avLst>
          </a:prstGeom>
          <a:solidFill>
            <a:srgbClr val="22AAC3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5444942" y="4356099"/>
            <a:ext cx="350824" cy="895760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1019933" y="4013198"/>
            <a:ext cx="10964932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700">
                <a:solidFill>
                  <a:srgbClr val="FEFEF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Your Perfect Day</a:t>
            </a:r>
          </a:p>
        </p:txBody>
      </p:sp>
      <p:pic>
        <p:nvPicPr>
          <p:cNvPr id="255" name="image2.jpeg"/>
          <p:cNvPicPr>
            <a:picLocks noChangeAspect="1"/>
          </p:cNvPicPr>
          <p:nvPr/>
        </p:nvPicPr>
        <p:blipFill>
          <a:blip r:embed="rId2">
            <a:extLst/>
          </a:blip>
          <a:srcRect l="54635" t="0" r="288" b="0"/>
          <a:stretch>
            <a:fillRect/>
          </a:stretch>
        </p:blipFill>
        <p:spPr>
          <a:xfrm>
            <a:off x="-94854" y="-1164"/>
            <a:ext cx="13194344" cy="10153620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813255" y="585151"/>
            <a:ext cx="1163396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Hi Kelly, here’s your perfect day</a:t>
            </a:r>
          </a:p>
        </p:txBody>
      </p:sp>
      <p:pic>
        <p:nvPicPr>
          <p:cNvPr id="257" name="image2.png"/>
          <p:cNvPicPr>
            <a:picLocks noChangeAspect="1"/>
          </p:cNvPicPr>
          <p:nvPr/>
        </p:nvPicPr>
        <p:blipFill>
          <a:blip r:embed="rId3">
            <a:extLst/>
          </a:blip>
          <a:srcRect l="18505" t="20668" r="18741" b="2"/>
          <a:stretch>
            <a:fillRect/>
          </a:stretch>
        </p:blipFill>
        <p:spPr>
          <a:xfrm>
            <a:off x="2549767" y="4544305"/>
            <a:ext cx="8160942" cy="7737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" y="0"/>
                </a:moveTo>
                <a:lnTo>
                  <a:pt x="38" y="129"/>
                </a:lnTo>
                <a:cubicBezTo>
                  <a:pt x="26" y="199"/>
                  <a:pt x="13" y="5060"/>
                  <a:pt x="8" y="1093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575" y="20918"/>
                </a:lnTo>
                <a:cubicBezTo>
                  <a:pt x="21561" y="20542"/>
                  <a:pt x="21551" y="15680"/>
                  <a:pt x="21551" y="10116"/>
                </a:cubicBezTo>
                <a:lnTo>
                  <a:pt x="21551" y="0"/>
                </a:lnTo>
                <a:lnTo>
                  <a:pt x="10805" y="0"/>
                </a:lnTo>
                <a:lnTo>
                  <a:pt x="59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552 -0.249691" origin="layout" pathEditMode="relative">
                                      <p:cBhvr>
                                        <p:cTn id="6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3993286" y="4552950"/>
            <a:ext cx="5018228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Demo of our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363803" y="787398"/>
            <a:ext cx="12277193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did we include in our project and how we contributed</a:t>
            </a: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Kelly: Front - End - HTML, CSS, JavaScript (Bootstrap)</a:t>
            </a: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Aaron:</a:t>
            </a: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Samanvitha: </a:t>
            </a: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Tri: </a:t>
            </a:r>
          </a:p>
        </p:txBody>
      </p:sp>
      <p:graphicFrame>
        <p:nvGraphicFramePr>
          <p:cNvPr id="262" name="Table 262"/>
          <p:cNvGraphicFramePr/>
          <p:nvPr/>
        </p:nvGraphicFramePr>
        <p:xfrm>
          <a:off x="1910362" y="4483946"/>
          <a:ext cx="9771654" cy="461024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39738"/>
                <a:gridCol w="2439738"/>
                <a:gridCol w="2439738"/>
                <a:gridCol w="2439738"/>
              </a:tblGrid>
              <a:tr h="919509">
                <a:tc>
                  <a:txBody>
                    <a:bodyPr/>
                    <a:lstStyle/>
                    <a:p>
                      <a:pPr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>
                          <a:sym typeface="Helvetica Neue"/>
                        </a:rPr>
                        <a:t>Front - End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>
                          <a:sym typeface="Helvetica Neue"/>
                        </a:rPr>
                        <a:t>Back - End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>
                          <a:sym typeface="Helvetica Neue"/>
                        </a:rPr>
                        <a:t>MySQL</a:t>
                      </a:r>
                    </a:p>
                  </a:txBody>
                  <a:tcPr marL="0" marR="0" marT="0" marB="0" anchor="t" anchorCtr="0" horzOverflow="overflow"/>
                </a:tc>
              </a:tr>
              <a:tr h="919509">
                <a:tc>
                  <a:txBody>
                    <a:bodyPr/>
                    <a:lstStyle/>
                    <a:p>
                      <a:pPr/>
                      <a:r>
                        <a:rPr>
                          <a:sym typeface="Helvetica Neue"/>
                        </a:rPr>
                        <a:t>Kelly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  <a:tr h="919509">
                <a:tc>
                  <a:txBody>
                    <a:bodyPr/>
                    <a:lstStyle/>
                    <a:p>
                      <a:pPr/>
                      <a:r>
                        <a:rPr>
                          <a:sym typeface="Helvetica Neue"/>
                        </a:rPr>
                        <a:t>Aaron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  <a:tr h="919509">
                <a:tc>
                  <a:txBody>
                    <a:bodyPr/>
                    <a:lstStyle/>
                    <a:p>
                      <a:pPr/>
                      <a:r>
                        <a:rPr>
                          <a:sym typeface="Helvetica Neue"/>
                        </a:rPr>
                        <a:t>Samantha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  <a:tr h="919509">
                <a:tc>
                  <a:txBody>
                    <a:bodyPr/>
                    <a:lstStyle/>
                    <a:p>
                      <a:pPr/>
                      <a:r>
                        <a:rPr>
                          <a:sym typeface="Helvetica Neue"/>
                        </a:rPr>
                        <a:t>Tri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1406448" y="4756200"/>
            <a:ext cx="10191904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Kelly - talk about what you added to the web app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1296263" y="4756200"/>
            <a:ext cx="10412274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Aaron - talk about what you added to the web app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694817" y="4756200"/>
            <a:ext cx="11615167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Samanvitha - talk about what you added to the web app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938172" y="4006848"/>
            <a:ext cx="912845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Problem</a:t>
            </a: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You’re out on a date and not sure what to do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1660423" y="4756200"/>
            <a:ext cx="9683954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Tri - talk about what you added to the web app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639267" y="3187699"/>
            <a:ext cx="11726266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did we learn?</a:t>
            </a: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Our new favorite and sings about web development and JavaScript</a:t>
            </a: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JSON Derulo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600861" y="3733800"/>
            <a:ext cx="11803076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Solution</a:t>
            </a: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Random Generator Idea that would randomly generate a perfect date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930503" y="3733799"/>
            <a:ext cx="11143794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Prototype</a:t>
            </a: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Keynote, and Paper prototypes to tell our story</a:t>
            </a:r>
          </a:p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Test out the UX, before we create the Web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019933" y="4013198"/>
            <a:ext cx="10964932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700">
                <a:solidFill>
                  <a:srgbClr val="FEFEF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Your Perfect Day</a:t>
            </a:r>
          </a:p>
        </p:txBody>
      </p:sp>
      <p:pic>
        <p:nvPicPr>
          <p:cNvPr id="139" name="image2.jpeg"/>
          <p:cNvPicPr>
            <a:picLocks noChangeAspect="1"/>
          </p:cNvPicPr>
          <p:nvPr/>
        </p:nvPicPr>
        <p:blipFill>
          <a:blip r:embed="rId2">
            <a:extLst/>
          </a:blip>
          <a:srcRect l="54635" t="0" r="288" b="0"/>
          <a:stretch>
            <a:fillRect/>
          </a:stretch>
        </p:blipFill>
        <p:spPr>
          <a:xfrm>
            <a:off x="-94772" y="-200025"/>
            <a:ext cx="13194343" cy="1015361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2706284" y="3541279"/>
            <a:ext cx="7592232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Perfect Day</a:t>
            </a:r>
          </a:p>
        </p:txBody>
      </p:sp>
      <p:sp>
        <p:nvSpPr>
          <p:cNvPr id="141" name="Shape 141"/>
          <p:cNvSpPr/>
          <p:nvPr/>
        </p:nvSpPr>
        <p:spPr>
          <a:xfrm>
            <a:off x="2393962" y="5333046"/>
            <a:ext cx="821687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Let’s get started, Kelly</a:t>
            </a:r>
          </a:p>
        </p:txBody>
      </p:sp>
      <p:pic>
        <p:nvPicPr>
          <p:cNvPr id="142" name="image3.jpeg"/>
          <p:cNvPicPr>
            <a:picLocks noChangeAspect="1"/>
          </p:cNvPicPr>
          <p:nvPr/>
        </p:nvPicPr>
        <p:blipFill>
          <a:blip r:embed="rId3">
            <a:extLst/>
          </a:blip>
          <a:srcRect l="3531" t="18753" r="53276" b="64924"/>
          <a:stretch>
            <a:fillRect/>
          </a:stretch>
        </p:blipFill>
        <p:spPr>
          <a:xfrm>
            <a:off x="2381242" y="7050551"/>
            <a:ext cx="3638337" cy="807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3.jpeg"/>
          <p:cNvPicPr>
            <a:picLocks noChangeAspect="1"/>
          </p:cNvPicPr>
          <p:nvPr/>
        </p:nvPicPr>
        <p:blipFill>
          <a:blip r:embed="rId3">
            <a:extLst/>
          </a:blip>
          <a:srcRect l="3351" t="40825" r="53411" b="42860"/>
          <a:stretch>
            <a:fillRect/>
          </a:stretch>
        </p:blipFill>
        <p:spPr>
          <a:xfrm>
            <a:off x="6743933" y="7013840"/>
            <a:ext cx="3975601" cy="88055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5181822" y="8152448"/>
            <a:ext cx="264115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Or create an account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659" y="-59026"/>
            <a:ext cx="13094462" cy="9820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4.jpeg"/>
          <p:cNvPicPr>
            <a:picLocks noChangeAspect="1"/>
          </p:cNvPicPr>
          <p:nvPr/>
        </p:nvPicPr>
        <p:blipFill>
          <a:blip r:embed="rId2">
            <a:extLst/>
          </a:blip>
          <a:srcRect l="1227" t="1322" r="33828" b="0"/>
          <a:stretch>
            <a:fillRect/>
          </a:stretch>
        </p:blipFill>
        <p:spPr>
          <a:xfrm>
            <a:off x="-30361" y="-86123"/>
            <a:ext cx="13065462" cy="9926034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994574" y="977850"/>
            <a:ext cx="110156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What are your favorite things to do?</a:t>
            </a:r>
          </a:p>
        </p:txBody>
      </p:sp>
      <p:sp>
        <p:nvSpPr>
          <p:cNvPr id="150" name="Shape 150"/>
          <p:cNvSpPr/>
          <p:nvPr/>
        </p:nvSpPr>
        <p:spPr>
          <a:xfrm>
            <a:off x="1171929" y="2546772"/>
            <a:ext cx="2139162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1706956" y="3368700"/>
            <a:ext cx="106910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Travel</a:t>
            </a:r>
          </a:p>
        </p:txBody>
      </p:sp>
      <p:sp>
        <p:nvSpPr>
          <p:cNvPr id="152" name="Shape 152"/>
          <p:cNvSpPr/>
          <p:nvPr/>
        </p:nvSpPr>
        <p:spPr>
          <a:xfrm>
            <a:off x="4068781" y="2546772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4677812" y="3368700"/>
            <a:ext cx="92109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Food</a:t>
            </a:r>
          </a:p>
        </p:txBody>
      </p:sp>
      <p:sp>
        <p:nvSpPr>
          <p:cNvPr id="154" name="Shape 154"/>
          <p:cNvSpPr/>
          <p:nvPr/>
        </p:nvSpPr>
        <p:spPr>
          <a:xfrm>
            <a:off x="6965633" y="2546772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7326772" y="3368700"/>
            <a:ext cx="141688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Couples</a:t>
            </a:r>
          </a:p>
        </p:txBody>
      </p:sp>
      <p:sp>
        <p:nvSpPr>
          <p:cNvPr id="156" name="Shape 156"/>
          <p:cNvSpPr/>
          <p:nvPr/>
        </p:nvSpPr>
        <p:spPr>
          <a:xfrm>
            <a:off x="9693712" y="2546772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10467679" y="3368700"/>
            <a:ext cx="59122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Art</a:t>
            </a:r>
          </a:p>
        </p:txBody>
      </p:sp>
      <p:sp>
        <p:nvSpPr>
          <p:cNvPr id="158" name="Shape 158"/>
          <p:cNvSpPr/>
          <p:nvPr/>
        </p:nvSpPr>
        <p:spPr>
          <a:xfrm>
            <a:off x="1171929" y="5348637"/>
            <a:ext cx="2139162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1487197" y="6170565"/>
            <a:ext cx="150862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Learning</a:t>
            </a:r>
          </a:p>
        </p:txBody>
      </p:sp>
      <p:sp>
        <p:nvSpPr>
          <p:cNvPr id="160" name="Shape 160"/>
          <p:cNvSpPr/>
          <p:nvPr/>
        </p:nvSpPr>
        <p:spPr>
          <a:xfrm>
            <a:off x="4068781" y="5348637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4613319" y="6170565"/>
            <a:ext cx="105008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Music</a:t>
            </a:r>
          </a:p>
        </p:txBody>
      </p:sp>
      <p:sp>
        <p:nvSpPr>
          <p:cNvPr id="162" name="Shape 162"/>
          <p:cNvSpPr/>
          <p:nvPr/>
        </p:nvSpPr>
        <p:spPr>
          <a:xfrm>
            <a:off x="7080108" y="5348637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7569665" y="6170565"/>
            <a:ext cx="11600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Sports</a:t>
            </a:r>
          </a:p>
        </p:txBody>
      </p:sp>
      <p:sp>
        <p:nvSpPr>
          <p:cNvPr id="164" name="Shape 164"/>
          <p:cNvSpPr/>
          <p:nvPr/>
        </p:nvSpPr>
        <p:spPr>
          <a:xfrm>
            <a:off x="9693712" y="5348637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10274928" y="6170565"/>
            <a:ext cx="97672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Local</a:t>
            </a:r>
          </a:p>
        </p:txBody>
      </p:sp>
      <p:sp>
        <p:nvSpPr>
          <p:cNvPr id="166" name="Shape 166"/>
          <p:cNvSpPr/>
          <p:nvPr/>
        </p:nvSpPr>
        <p:spPr>
          <a:xfrm>
            <a:off x="5600967" y="8464808"/>
            <a:ext cx="298881" cy="29887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6352961" y="8464808"/>
            <a:ext cx="298879" cy="29887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7104953" y="8464808"/>
            <a:ext cx="298879" cy="29887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4.jpeg"/>
          <p:cNvPicPr>
            <a:picLocks noChangeAspect="1"/>
          </p:cNvPicPr>
          <p:nvPr/>
        </p:nvPicPr>
        <p:blipFill>
          <a:blip r:embed="rId2">
            <a:extLst/>
          </a:blip>
          <a:srcRect l="1227" t="1322" r="33828" b="0"/>
          <a:stretch>
            <a:fillRect/>
          </a:stretch>
        </p:blipFill>
        <p:spPr>
          <a:xfrm>
            <a:off x="-30361" y="-86123"/>
            <a:ext cx="13065462" cy="992603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994574" y="977850"/>
            <a:ext cx="110156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What are your favorite things to do?</a:t>
            </a:r>
          </a:p>
        </p:txBody>
      </p:sp>
      <p:sp>
        <p:nvSpPr>
          <p:cNvPr id="172" name="Shape 172"/>
          <p:cNvSpPr/>
          <p:nvPr/>
        </p:nvSpPr>
        <p:spPr>
          <a:xfrm>
            <a:off x="1171929" y="2546772"/>
            <a:ext cx="2139162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1706956" y="3368700"/>
            <a:ext cx="106910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Travel</a:t>
            </a:r>
          </a:p>
        </p:txBody>
      </p:sp>
      <p:sp>
        <p:nvSpPr>
          <p:cNvPr id="174" name="Shape 174"/>
          <p:cNvSpPr/>
          <p:nvPr/>
        </p:nvSpPr>
        <p:spPr>
          <a:xfrm>
            <a:off x="4068781" y="2546772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4677812" y="3368700"/>
            <a:ext cx="92109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Food</a:t>
            </a:r>
          </a:p>
        </p:txBody>
      </p:sp>
      <p:sp>
        <p:nvSpPr>
          <p:cNvPr id="176" name="Shape 176"/>
          <p:cNvSpPr/>
          <p:nvPr/>
        </p:nvSpPr>
        <p:spPr>
          <a:xfrm>
            <a:off x="6965633" y="2546772"/>
            <a:ext cx="2139159" cy="2139159"/>
          </a:xfrm>
          <a:prstGeom prst="ellipse">
            <a:avLst/>
          </a:prstGeom>
          <a:solidFill>
            <a:srgbClr val="FFFFFF"/>
          </a:solidFill>
          <a:ln w="50800">
            <a:solidFill>
              <a:srgbClr val="71D82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7326772" y="3368700"/>
            <a:ext cx="141688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Couples</a:t>
            </a:r>
          </a:p>
        </p:txBody>
      </p:sp>
      <p:sp>
        <p:nvSpPr>
          <p:cNvPr id="178" name="Shape 178"/>
          <p:cNvSpPr/>
          <p:nvPr/>
        </p:nvSpPr>
        <p:spPr>
          <a:xfrm>
            <a:off x="9693712" y="2546772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10467679" y="3368700"/>
            <a:ext cx="59122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Art</a:t>
            </a:r>
          </a:p>
        </p:txBody>
      </p:sp>
      <p:sp>
        <p:nvSpPr>
          <p:cNvPr id="180" name="Shape 180"/>
          <p:cNvSpPr/>
          <p:nvPr/>
        </p:nvSpPr>
        <p:spPr>
          <a:xfrm>
            <a:off x="1171929" y="5348637"/>
            <a:ext cx="2139162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1487197" y="6170565"/>
            <a:ext cx="150862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Learning</a:t>
            </a:r>
          </a:p>
        </p:txBody>
      </p:sp>
      <p:sp>
        <p:nvSpPr>
          <p:cNvPr id="182" name="Shape 182"/>
          <p:cNvSpPr/>
          <p:nvPr/>
        </p:nvSpPr>
        <p:spPr>
          <a:xfrm>
            <a:off x="4068781" y="5348637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4613319" y="6170565"/>
            <a:ext cx="105008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Music</a:t>
            </a:r>
          </a:p>
        </p:txBody>
      </p:sp>
      <p:sp>
        <p:nvSpPr>
          <p:cNvPr id="184" name="Shape 184"/>
          <p:cNvSpPr/>
          <p:nvPr/>
        </p:nvSpPr>
        <p:spPr>
          <a:xfrm>
            <a:off x="7080108" y="5348637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7569665" y="6170565"/>
            <a:ext cx="11600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Sports</a:t>
            </a:r>
          </a:p>
        </p:txBody>
      </p:sp>
      <p:sp>
        <p:nvSpPr>
          <p:cNvPr id="186" name="Shape 186"/>
          <p:cNvSpPr/>
          <p:nvPr/>
        </p:nvSpPr>
        <p:spPr>
          <a:xfrm>
            <a:off x="9693712" y="5348637"/>
            <a:ext cx="2139159" cy="213915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10274928" y="6170565"/>
            <a:ext cx="97672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Local</a:t>
            </a:r>
          </a:p>
        </p:txBody>
      </p:sp>
      <p:sp>
        <p:nvSpPr>
          <p:cNvPr id="188" name="Shape 188"/>
          <p:cNvSpPr/>
          <p:nvPr/>
        </p:nvSpPr>
        <p:spPr>
          <a:xfrm>
            <a:off x="5600967" y="8464808"/>
            <a:ext cx="298881" cy="29887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6352961" y="8464808"/>
            <a:ext cx="298879" cy="29887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7104953" y="8464808"/>
            <a:ext cx="298879" cy="29887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