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ksnctf.sweetduet.info/problem/2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quipqiup.com/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ctf.katsudon.org/problem/1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vector.co.jp/soft/win95/util/se079072.html" TargetMode="External"/><Relationship Id="rId2" Type="http://schemas.openxmlformats.org/officeDocument/2006/relationships/hyperlink" Target="http://www.forest.impress.co.jp/library/software/binaryeditbz/" TargetMode="External"/><Relationship Id="rId3" Type="http://schemas.openxmlformats.org/officeDocument/2006/relationships/hyperlink" Target="http://www.slideshare.net/murachue/grep-8132856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tnishinaga/ctf4s_kanazawa2016/raw/master/mondai/ctf4s_1" TargetMode="External"/><Relationship Id="rId2" Type="http://schemas.openxmlformats.org/officeDocument/2006/relationships/hyperlink" Target="https://github.com/tnishinaga/ctf4s_kanazawa2016/raw/master/mondai/ctf4s_2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CTF for Starter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資料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3"/>
          <p:cNvSpPr txBox="1"/>
          <p:nvPr/>
        </p:nvSpPr>
        <p:spPr>
          <a:xfrm>
            <a:off x="7558200" y="3576240"/>
            <a:ext cx="149436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2016/03/26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問題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の答え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解き方１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バイナリエディタで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怪しいところをチェック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517000" y="1280160"/>
            <a:ext cx="6674760" cy="49374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303520" y="3017880"/>
            <a:ext cx="1828080" cy="1005120"/>
          </a:xfrm>
          <a:prstGeom prst="rect">
            <a:avLst/>
          </a:prstGeom>
          <a:noFill/>
          <a:ln w="12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4480560" y="3292200"/>
            <a:ext cx="730800" cy="456480"/>
          </a:xfrm>
          <a:custGeom>
            <a:avLst/>
            <a:gdLst/>
            <a:ahLst/>
            <a:rect l="l" t="t" r="r" b="b"/>
            <a:pathLst>
              <a:path w="2034" h="1272">
                <a:moveTo>
                  <a:pt x="0" y="317"/>
                </a:moveTo>
                <a:lnTo>
                  <a:pt x="1524" y="317"/>
                </a:lnTo>
                <a:lnTo>
                  <a:pt x="1524" y="0"/>
                </a:lnTo>
                <a:lnTo>
                  <a:pt x="2033" y="635"/>
                </a:lnTo>
                <a:lnTo>
                  <a:pt x="1524" y="1271"/>
                </a:lnTo>
                <a:lnTo>
                  <a:pt x="1524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3291840" y="3137040"/>
            <a:ext cx="118836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あやしいところをクリック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問題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の答え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解き方１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バイナリエディタで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怪しいところをチェック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852160" y="2103120"/>
            <a:ext cx="5609520" cy="384012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9966960" y="3840480"/>
            <a:ext cx="1495440" cy="822240"/>
          </a:xfrm>
          <a:prstGeom prst="rect">
            <a:avLst/>
          </a:prstGeom>
          <a:noFill/>
          <a:ln w="12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問題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の答え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解き方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ファイルの頭（ヘッダ）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をみて何のファイルか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読み取る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FAT12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とあるので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マウントできる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648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mount -t vfat ctf4s_1 hoge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後は開いて取り出すだけ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517000" y="1280160"/>
            <a:ext cx="6674760" cy="493740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10424520" y="2103120"/>
            <a:ext cx="1828080" cy="1005120"/>
          </a:xfrm>
          <a:prstGeom prst="rect">
            <a:avLst/>
          </a:prstGeom>
          <a:noFill/>
          <a:ln w="12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問題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の答え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解き方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2(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もっと楽なの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file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コマンドを使えば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ファイルの素性がわかる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FAT12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とあるので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マウントできる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648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mount -t vfat ctf4s_1 hoge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後は開いて取り出すだけ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74520" y="1463040"/>
            <a:ext cx="6503760" cy="421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問題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の答え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解き方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バイナリエディタで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怪しいところをチェック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864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謎のデータがある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864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PNG?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864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怪しいところを選択して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864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コピー．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864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新しいファイルを開いて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ペースト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保存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577840" y="1371600"/>
            <a:ext cx="6491880" cy="457164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5486400" y="2012040"/>
            <a:ext cx="1371240" cy="3656880"/>
          </a:xfrm>
          <a:prstGeom prst="rect">
            <a:avLst/>
          </a:prstGeom>
          <a:noFill/>
          <a:ln w="12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10332720" y="2103120"/>
            <a:ext cx="1004760" cy="639720"/>
          </a:xfrm>
          <a:prstGeom prst="rect">
            <a:avLst/>
          </a:prstGeom>
          <a:noFill/>
          <a:ln w="12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問題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の答え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解き方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保存したファイルを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file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コマンドで調査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PNG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なので普通に開く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565960" y="1181520"/>
            <a:ext cx="6503760" cy="42130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863840" y="2876400"/>
            <a:ext cx="3931560" cy="224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暗号問題を解こう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（初級編）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シーザー暗号とは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換字暗号のひとつ．ある文字を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文字シフトした文字に置き換えるだけ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  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文字シフトの場合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1430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暗号化前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 HOGEHOGE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1430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暗号化後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 IPHFIPHF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解くのは簡単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方法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1: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シフト数を入手する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方法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2: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頻出単語から推測する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1430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英語だと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e, t, a, o, i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が頻出単語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1430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暗号文の頻出単語にこれらを割り当ててみて意味が通るか考える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方法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3: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ツールを使う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1430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http://www.xarg.org/tools/caesar-cipher/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ROT13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とは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シーザー暗号の一種．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あるアルファベットの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13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文字後に置き換える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解き方も同じ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例題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暗号文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 Jrypbzr gb PGS sbe Fgnegref!!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ヒント：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ROT13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自己紹介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名前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西永俊文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所属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金沢大学 情報セキュリティ研究室 修士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年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(2016/03/26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時点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Twitter: @tnishinaga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やったこと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セキュリティキャンプ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2013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参加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,2014-2015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チューター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技術書「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BareMetal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で遊ぶ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Raspberry Pi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」執筆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例題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1"/>
              </a:rPr>
              <a:t>https://ksnctf.sweetduet.info/problem/2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こたえ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Welcome to CTF for Starters!!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シーザー暗号とわかっているなら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ツールを使うと楽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1430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http://www.xarg.org/tools/caesar-cipher/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どの暗号かわからない時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勝手に調べてくれるところに投げてみる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1"/>
              </a:rPr>
              <a:t>http://www.quipqiup.com/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たいていヒントとして暗号の手がかりがある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base64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問題の解き方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データを文字列で表すためのエンコード方式（暗号ではない）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元データを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6bit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ずつに分けて変換．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足らないとこは「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」で埋める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 “hoge” =&gt; “aG9nZQ==”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Chrome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なら開発者向けのコンソールを使って変換できる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btoa(“base64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エンコードしたい文字列”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atob(“base64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デーコードしたい文字列”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例題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1"/>
              </a:rPr>
              <a:t>http://ctf.katsudon.org/problem/1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1247120" y="6429240"/>
            <a:ext cx="866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おわり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もくじ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フォレンジック問題を解こう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暗号問題を解こう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時間があれば）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648000" indent="-215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シーザー暗号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864000" indent="-215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ROT13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648000" indent="-215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base64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問題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フォレンジック問題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を解こう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（初級編）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フォレンジック問題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謎のファイルに含まれた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flag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を解析する問題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バイナリエディタを使って解く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648000" indent="-215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Starling – 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1"/>
              </a:rPr>
              <a:t>http://www.vector.co.jp/soft/win95/util/se079072.html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648000" indent="-215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Bz - 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2"/>
              </a:rPr>
              <a:t>http://www.forest.impress.co.jp/library/software/binaryeditbz/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grep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が大切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28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3"/>
              </a:rPr>
              <a:t>http://www.slideshare.net/murachue/grep-8132856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目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grep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48304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バイナリのデータの配置を画像で見て調べる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View - Bitmap View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で開ける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852160" y="914400"/>
            <a:ext cx="6171120" cy="55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目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grep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48304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217920" y="693720"/>
            <a:ext cx="7790400" cy="55234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6035040" y="1645920"/>
            <a:ext cx="1828080" cy="1005120"/>
          </a:xfrm>
          <a:prstGeom prst="rect">
            <a:avLst/>
          </a:prstGeom>
          <a:noFill/>
          <a:ln w="12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5943600" y="3291840"/>
            <a:ext cx="1828080" cy="1005120"/>
          </a:xfrm>
          <a:prstGeom prst="rect">
            <a:avLst/>
          </a:prstGeom>
          <a:noFill/>
          <a:ln w="12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4937760" y="1920240"/>
            <a:ext cx="730800" cy="456480"/>
          </a:xfrm>
          <a:custGeom>
            <a:avLst/>
            <a:gdLst/>
            <a:ahLst/>
            <a:rect l="l" t="t" r="r" b="b"/>
            <a:pathLst>
              <a:path w="2034" h="1272">
                <a:moveTo>
                  <a:pt x="0" y="317"/>
                </a:moveTo>
                <a:lnTo>
                  <a:pt x="1524" y="317"/>
                </a:lnTo>
                <a:lnTo>
                  <a:pt x="1524" y="0"/>
                </a:lnTo>
                <a:lnTo>
                  <a:pt x="2033" y="635"/>
                </a:lnTo>
                <a:lnTo>
                  <a:pt x="1524" y="1271"/>
                </a:lnTo>
                <a:lnTo>
                  <a:pt x="1524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4937760" y="3566160"/>
            <a:ext cx="730800" cy="456480"/>
          </a:xfrm>
          <a:custGeom>
            <a:avLst/>
            <a:gdLst/>
            <a:ahLst/>
            <a:rect l="l" t="t" r="r" b="b"/>
            <a:pathLst>
              <a:path w="2034" h="1272">
                <a:moveTo>
                  <a:pt x="0" y="317"/>
                </a:moveTo>
                <a:lnTo>
                  <a:pt x="1524" y="317"/>
                </a:lnTo>
                <a:lnTo>
                  <a:pt x="1524" y="0"/>
                </a:lnTo>
                <a:lnTo>
                  <a:pt x="2033" y="635"/>
                </a:lnTo>
                <a:lnTo>
                  <a:pt x="1524" y="1271"/>
                </a:lnTo>
                <a:lnTo>
                  <a:pt x="1524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1745640" y="2743200"/>
            <a:ext cx="282564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なんかあるところ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フォレンジック問題の解き方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grep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で怪しいところをみつける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ドラッグで選択してコピー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新しいファイルをバイナリエディタで開いてペースト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保存して開く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Light"/>
                <a:ea typeface="DejaVu Sans"/>
              </a:rPr>
              <a:t>例題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912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問題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mondai/ctf4s_1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1"/>
              </a:rPr>
              <a:t>https://github.com/tnishinaga/ctf4s_kanazawa2016/raw/master/mondai/ctf4s_1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問題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</a:rPr>
              <a:t>mondai/ctf4s_2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DejaVu Sans"/>
                <a:hlinkClick r:id="rId2"/>
              </a:rPr>
              <a:t>https://github.com/tnishinaga/ctf4s_kanazawa2016/raw/master/mondai/ctf4s_2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Application>LibreOffice/5.3.3.2$Linux_X86_64 LibreOffice_project/30m0$Build-2</Application>
  <Words>204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2016-03-25T18:11:09Z</dcterms:created>
  <dc:creator>西永俊文</dc:creator>
  <dc:description/>
  <dc:language>en-US</dc:language>
  <cp:lastModifiedBy/>
  <dcterms:modified xsi:type="dcterms:W3CDTF">2017-06-21T03:52:13Z</dcterms:modified>
  <cp:revision>84</cp:revision>
  <dc:subject/>
  <dc:title>暗号問題を解こう （初級編）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