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AE1B7-D525-4789-8DEA-37FBBA471E8B}" v="1" dt="2024-07-07T05:52:22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n Thilakappan" userId="7c61370e-fcb8-4c9d-acf1-5d4ee0d04751" providerId="ADAL" clId="{A5CAE1B7-D525-4789-8DEA-37FBBA471E8B}"/>
    <pc:docChg chg="undo custSel delSld modSld">
      <pc:chgData name="Nithin Thilakappan" userId="7c61370e-fcb8-4c9d-acf1-5d4ee0d04751" providerId="ADAL" clId="{A5CAE1B7-D525-4789-8DEA-37FBBA471E8B}" dt="2024-07-07T05:57:56.898" v="25" actId="27636"/>
      <pc:docMkLst>
        <pc:docMk/>
      </pc:docMkLst>
      <pc:sldChg chg="addSp delSp modSp mod">
        <pc:chgData name="Nithin Thilakappan" userId="7c61370e-fcb8-4c9d-acf1-5d4ee0d04751" providerId="ADAL" clId="{A5CAE1B7-D525-4789-8DEA-37FBBA471E8B}" dt="2024-07-07T05:52:11.247" v="5" actId="122"/>
        <pc:sldMkLst>
          <pc:docMk/>
          <pc:sldMk cId="0" sldId="256"/>
        </pc:sldMkLst>
        <pc:spChg chg="mod">
          <ac:chgData name="Nithin Thilakappan" userId="7c61370e-fcb8-4c9d-acf1-5d4ee0d04751" providerId="ADAL" clId="{A5CAE1B7-D525-4789-8DEA-37FBBA471E8B}" dt="2024-07-07T05:52:11.247" v="5" actId="122"/>
          <ac:spMkLst>
            <pc:docMk/>
            <pc:sldMk cId="0" sldId="256"/>
            <ac:spMk id="2" creationId="{00000000-0000-0000-0000-000000000000}"/>
          </ac:spMkLst>
        </pc:spChg>
        <pc:spChg chg="del">
          <ac:chgData name="Nithin Thilakappan" userId="7c61370e-fcb8-4c9d-acf1-5d4ee0d04751" providerId="ADAL" clId="{A5CAE1B7-D525-4789-8DEA-37FBBA471E8B}" dt="2024-07-07T05:52:01.231" v="2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Nithin Thilakappan" userId="7c61370e-fcb8-4c9d-acf1-5d4ee0d04751" providerId="ADAL" clId="{A5CAE1B7-D525-4789-8DEA-37FBBA471E8B}" dt="2024-07-07T05:52:05.323" v="3" actId="478"/>
          <ac:spMkLst>
            <pc:docMk/>
            <pc:sldMk cId="0" sldId="256"/>
            <ac:spMk id="5" creationId="{9B58D335-45B0-3B6D-97F1-D020D2B9BDD0}"/>
          </ac:spMkLst>
        </pc:spChg>
      </pc:sldChg>
      <pc:sldChg chg="addSp modSp mod setBg setClrOvrMap">
        <pc:chgData name="Nithin Thilakappan" userId="7c61370e-fcb8-4c9d-acf1-5d4ee0d04751" providerId="ADAL" clId="{A5CAE1B7-D525-4789-8DEA-37FBBA471E8B}" dt="2024-07-07T05:52:44.926" v="8" actId="26606"/>
        <pc:sldMkLst>
          <pc:docMk/>
          <pc:sldMk cId="0" sldId="257"/>
        </pc:sldMkLst>
        <pc:spChg chg="mod">
          <ac:chgData name="Nithin Thilakappan" userId="7c61370e-fcb8-4c9d-acf1-5d4ee0d04751" providerId="ADAL" clId="{A5CAE1B7-D525-4789-8DEA-37FBBA471E8B}" dt="2024-07-07T05:52:44.926" v="8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Nithin Thilakappan" userId="7c61370e-fcb8-4c9d-acf1-5d4ee0d04751" providerId="ADAL" clId="{A5CAE1B7-D525-4789-8DEA-37FBBA471E8B}" dt="2024-07-07T05:52:44.926" v="8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Nithin Thilakappan" userId="7c61370e-fcb8-4c9d-acf1-5d4ee0d04751" providerId="ADAL" clId="{A5CAE1B7-D525-4789-8DEA-37FBBA471E8B}" dt="2024-07-07T05:52:44.926" v="8" actId="26606"/>
          <ac:spMkLst>
            <pc:docMk/>
            <pc:sldMk cId="0" sldId="257"/>
            <ac:spMk id="9" creationId="{C6870151-9189-4C3A-8379-EF3D95827A0A}"/>
          </ac:spMkLst>
        </pc:spChg>
        <pc:spChg chg="add">
          <ac:chgData name="Nithin Thilakappan" userId="7c61370e-fcb8-4c9d-acf1-5d4ee0d04751" providerId="ADAL" clId="{A5CAE1B7-D525-4789-8DEA-37FBBA471E8B}" dt="2024-07-07T05:52:44.926" v="8" actId="26606"/>
          <ac:spMkLst>
            <pc:docMk/>
            <pc:sldMk cId="0" sldId="257"/>
            <ac:spMk id="11" creationId="{123EA69C-102A-4DD0-9547-05DCD271D159}"/>
          </ac:spMkLst>
        </pc:spChg>
        <pc:spChg chg="add">
          <ac:chgData name="Nithin Thilakappan" userId="7c61370e-fcb8-4c9d-acf1-5d4ee0d04751" providerId="ADAL" clId="{A5CAE1B7-D525-4789-8DEA-37FBBA471E8B}" dt="2024-07-07T05:52:44.926" v="8" actId="26606"/>
          <ac:spMkLst>
            <pc:docMk/>
            <pc:sldMk cId="0" sldId="257"/>
            <ac:spMk id="13" creationId="{6A862265-5CA3-4C40-8582-7534C3B03C2A}"/>
          </ac:spMkLst>
        </pc:spChg>
        <pc:spChg chg="add">
          <ac:chgData name="Nithin Thilakappan" userId="7c61370e-fcb8-4c9d-acf1-5d4ee0d04751" providerId="ADAL" clId="{A5CAE1B7-D525-4789-8DEA-37FBBA471E8B}" dt="2024-07-07T05:52:44.926" v="8" actId="26606"/>
          <ac:spMkLst>
            <pc:docMk/>
            <pc:sldMk cId="0" sldId="257"/>
            <ac:spMk id="15" creationId="{600EF80B-0391-4082-9AF5-F15B091B4CE9}"/>
          </ac:spMkLst>
        </pc:spChg>
        <pc:spChg chg="add">
          <ac:chgData name="Nithin Thilakappan" userId="7c61370e-fcb8-4c9d-acf1-5d4ee0d04751" providerId="ADAL" clId="{A5CAE1B7-D525-4789-8DEA-37FBBA471E8B}" dt="2024-07-07T05:52:44.926" v="8" actId="26606"/>
          <ac:spMkLst>
            <pc:docMk/>
            <pc:sldMk cId="0" sldId="257"/>
            <ac:spMk id="19" creationId="{3FBF03E8-C602-4192-9C52-F84B29FDCC88}"/>
          </ac:spMkLst>
        </pc:spChg>
        <pc:picChg chg="add">
          <ac:chgData name="Nithin Thilakappan" userId="7c61370e-fcb8-4c9d-acf1-5d4ee0d04751" providerId="ADAL" clId="{A5CAE1B7-D525-4789-8DEA-37FBBA471E8B}" dt="2024-07-07T05:52:44.926" v="8" actId="26606"/>
          <ac:picMkLst>
            <pc:docMk/>
            <pc:sldMk cId="0" sldId="257"/>
            <ac:picMk id="5" creationId="{EB4C7116-D7AC-11B7-13DC-B5B31C279BF1}"/>
          </ac:picMkLst>
        </pc:picChg>
        <pc:cxnChg chg="add">
          <ac:chgData name="Nithin Thilakappan" userId="7c61370e-fcb8-4c9d-acf1-5d4ee0d04751" providerId="ADAL" clId="{A5CAE1B7-D525-4789-8DEA-37FBBA471E8B}" dt="2024-07-07T05:52:44.926" v="8" actId="26606"/>
          <ac:cxnSpMkLst>
            <pc:docMk/>
            <pc:sldMk cId="0" sldId="257"/>
            <ac:cxnSpMk id="17" creationId="{D33AC32D-5F44-45F7-A0BD-7C11A86BED57}"/>
          </ac:cxnSpMkLst>
        </pc:cxnChg>
      </pc:sldChg>
      <pc:sldChg chg="addSp modSp mod setBg setClrOvrMap">
        <pc:chgData name="Nithin Thilakappan" userId="7c61370e-fcb8-4c9d-acf1-5d4ee0d04751" providerId="ADAL" clId="{A5CAE1B7-D525-4789-8DEA-37FBBA471E8B}" dt="2024-07-07T05:52:56.283" v="9" actId="26606"/>
        <pc:sldMkLst>
          <pc:docMk/>
          <pc:sldMk cId="0" sldId="258"/>
        </pc:sldMkLst>
        <pc:spChg chg="mod">
          <ac:chgData name="Nithin Thilakappan" userId="7c61370e-fcb8-4c9d-acf1-5d4ee0d04751" providerId="ADAL" clId="{A5CAE1B7-D525-4789-8DEA-37FBBA471E8B}" dt="2024-07-07T05:52:56.283" v="9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Nithin Thilakappan" userId="7c61370e-fcb8-4c9d-acf1-5d4ee0d04751" providerId="ADAL" clId="{A5CAE1B7-D525-4789-8DEA-37FBBA471E8B}" dt="2024-07-07T05:52:56.283" v="9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Nithin Thilakappan" userId="7c61370e-fcb8-4c9d-acf1-5d4ee0d04751" providerId="ADAL" clId="{A5CAE1B7-D525-4789-8DEA-37FBBA471E8B}" dt="2024-07-07T05:52:56.283" v="9" actId="26606"/>
          <ac:spMkLst>
            <pc:docMk/>
            <pc:sldMk cId="0" sldId="258"/>
            <ac:spMk id="9" creationId="{C6870151-9189-4C3A-8379-EF3D95827A0A}"/>
          </ac:spMkLst>
        </pc:spChg>
        <pc:spChg chg="add">
          <ac:chgData name="Nithin Thilakappan" userId="7c61370e-fcb8-4c9d-acf1-5d4ee0d04751" providerId="ADAL" clId="{A5CAE1B7-D525-4789-8DEA-37FBBA471E8B}" dt="2024-07-07T05:52:56.283" v="9" actId="26606"/>
          <ac:spMkLst>
            <pc:docMk/>
            <pc:sldMk cId="0" sldId="258"/>
            <ac:spMk id="11" creationId="{123EA69C-102A-4DD0-9547-05DCD271D159}"/>
          </ac:spMkLst>
        </pc:spChg>
        <pc:spChg chg="add">
          <ac:chgData name="Nithin Thilakappan" userId="7c61370e-fcb8-4c9d-acf1-5d4ee0d04751" providerId="ADAL" clId="{A5CAE1B7-D525-4789-8DEA-37FBBA471E8B}" dt="2024-07-07T05:52:56.283" v="9" actId="26606"/>
          <ac:spMkLst>
            <pc:docMk/>
            <pc:sldMk cId="0" sldId="258"/>
            <ac:spMk id="13" creationId="{6A862265-5CA3-4C40-8582-7534C3B03C2A}"/>
          </ac:spMkLst>
        </pc:spChg>
        <pc:spChg chg="add">
          <ac:chgData name="Nithin Thilakappan" userId="7c61370e-fcb8-4c9d-acf1-5d4ee0d04751" providerId="ADAL" clId="{A5CAE1B7-D525-4789-8DEA-37FBBA471E8B}" dt="2024-07-07T05:52:56.283" v="9" actId="26606"/>
          <ac:spMkLst>
            <pc:docMk/>
            <pc:sldMk cId="0" sldId="258"/>
            <ac:spMk id="15" creationId="{600EF80B-0391-4082-9AF5-F15B091B4CE9}"/>
          </ac:spMkLst>
        </pc:spChg>
        <pc:spChg chg="add">
          <ac:chgData name="Nithin Thilakappan" userId="7c61370e-fcb8-4c9d-acf1-5d4ee0d04751" providerId="ADAL" clId="{A5CAE1B7-D525-4789-8DEA-37FBBA471E8B}" dt="2024-07-07T05:52:56.283" v="9" actId="26606"/>
          <ac:spMkLst>
            <pc:docMk/>
            <pc:sldMk cId="0" sldId="258"/>
            <ac:spMk id="19" creationId="{3FBF03E8-C602-4192-9C52-F84B29FDCC88}"/>
          </ac:spMkLst>
        </pc:spChg>
        <pc:picChg chg="add">
          <ac:chgData name="Nithin Thilakappan" userId="7c61370e-fcb8-4c9d-acf1-5d4ee0d04751" providerId="ADAL" clId="{A5CAE1B7-D525-4789-8DEA-37FBBA471E8B}" dt="2024-07-07T05:52:56.283" v="9" actId="26606"/>
          <ac:picMkLst>
            <pc:docMk/>
            <pc:sldMk cId="0" sldId="258"/>
            <ac:picMk id="5" creationId="{A28D74AF-1291-C9A5-0581-563843910491}"/>
          </ac:picMkLst>
        </pc:picChg>
        <pc:cxnChg chg="add">
          <ac:chgData name="Nithin Thilakappan" userId="7c61370e-fcb8-4c9d-acf1-5d4ee0d04751" providerId="ADAL" clId="{A5CAE1B7-D525-4789-8DEA-37FBBA471E8B}" dt="2024-07-07T05:52:56.283" v="9" actId="26606"/>
          <ac:cxnSpMkLst>
            <pc:docMk/>
            <pc:sldMk cId="0" sldId="258"/>
            <ac:cxnSpMk id="17" creationId="{D33AC32D-5F44-45F7-A0BD-7C11A86BED57}"/>
          </ac:cxnSpMkLst>
        </pc:cxnChg>
      </pc:sldChg>
      <pc:sldChg chg="addSp modSp mod setBg setClrOvrMap">
        <pc:chgData name="Nithin Thilakappan" userId="7c61370e-fcb8-4c9d-acf1-5d4ee0d04751" providerId="ADAL" clId="{A5CAE1B7-D525-4789-8DEA-37FBBA471E8B}" dt="2024-07-07T05:53:05.983" v="10" actId="26606"/>
        <pc:sldMkLst>
          <pc:docMk/>
          <pc:sldMk cId="0" sldId="259"/>
        </pc:sldMkLst>
        <pc:spChg chg="mod">
          <ac:chgData name="Nithin Thilakappan" userId="7c61370e-fcb8-4c9d-acf1-5d4ee0d04751" providerId="ADAL" clId="{A5CAE1B7-D525-4789-8DEA-37FBBA471E8B}" dt="2024-07-07T05:53:05.983" v="10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Nithin Thilakappan" userId="7c61370e-fcb8-4c9d-acf1-5d4ee0d04751" providerId="ADAL" clId="{A5CAE1B7-D525-4789-8DEA-37FBBA471E8B}" dt="2024-07-07T05:53:05.983" v="10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Nithin Thilakappan" userId="7c61370e-fcb8-4c9d-acf1-5d4ee0d04751" providerId="ADAL" clId="{A5CAE1B7-D525-4789-8DEA-37FBBA471E8B}" dt="2024-07-07T05:53:05.983" v="10" actId="26606"/>
          <ac:spMkLst>
            <pc:docMk/>
            <pc:sldMk cId="0" sldId="259"/>
            <ac:spMk id="9" creationId="{C6870151-9189-4C3A-8379-EF3D95827A0A}"/>
          </ac:spMkLst>
        </pc:spChg>
        <pc:spChg chg="add">
          <ac:chgData name="Nithin Thilakappan" userId="7c61370e-fcb8-4c9d-acf1-5d4ee0d04751" providerId="ADAL" clId="{A5CAE1B7-D525-4789-8DEA-37FBBA471E8B}" dt="2024-07-07T05:53:05.983" v="10" actId="26606"/>
          <ac:spMkLst>
            <pc:docMk/>
            <pc:sldMk cId="0" sldId="259"/>
            <ac:spMk id="11" creationId="{123EA69C-102A-4DD0-9547-05DCD271D159}"/>
          </ac:spMkLst>
        </pc:spChg>
        <pc:spChg chg="add">
          <ac:chgData name="Nithin Thilakappan" userId="7c61370e-fcb8-4c9d-acf1-5d4ee0d04751" providerId="ADAL" clId="{A5CAE1B7-D525-4789-8DEA-37FBBA471E8B}" dt="2024-07-07T05:53:05.983" v="10" actId="26606"/>
          <ac:spMkLst>
            <pc:docMk/>
            <pc:sldMk cId="0" sldId="259"/>
            <ac:spMk id="13" creationId="{6A862265-5CA3-4C40-8582-7534C3B03C2A}"/>
          </ac:spMkLst>
        </pc:spChg>
        <pc:spChg chg="add">
          <ac:chgData name="Nithin Thilakappan" userId="7c61370e-fcb8-4c9d-acf1-5d4ee0d04751" providerId="ADAL" clId="{A5CAE1B7-D525-4789-8DEA-37FBBA471E8B}" dt="2024-07-07T05:53:05.983" v="10" actId="26606"/>
          <ac:spMkLst>
            <pc:docMk/>
            <pc:sldMk cId="0" sldId="259"/>
            <ac:spMk id="15" creationId="{600EF80B-0391-4082-9AF5-F15B091B4CE9}"/>
          </ac:spMkLst>
        </pc:spChg>
        <pc:spChg chg="add">
          <ac:chgData name="Nithin Thilakappan" userId="7c61370e-fcb8-4c9d-acf1-5d4ee0d04751" providerId="ADAL" clId="{A5CAE1B7-D525-4789-8DEA-37FBBA471E8B}" dt="2024-07-07T05:53:05.983" v="10" actId="26606"/>
          <ac:spMkLst>
            <pc:docMk/>
            <pc:sldMk cId="0" sldId="259"/>
            <ac:spMk id="19" creationId="{3FBF03E8-C602-4192-9C52-F84B29FDCC88}"/>
          </ac:spMkLst>
        </pc:spChg>
        <pc:picChg chg="add">
          <ac:chgData name="Nithin Thilakappan" userId="7c61370e-fcb8-4c9d-acf1-5d4ee0d04751" providerId="ADAL" clId="{A5CAE1B7-D525-4789-8DEA-37FBBA471E8B}" dt="2024-07-07T05:53:05.983" v="10" actId="26606"/>
          <ac:picMkLst>
            <pc:docMk/>
            <pc:sldMk cId="0" sldId="259"/>
            <ac:picMk id="5" creationId="{8275A186-4290-9B28-8561-1D0B9CF43F2E}"/>
          </ac:picMkLst>
        </pc:picChg>
        <pc:cxnChg chg="add">
          <ac:chgData name="Nithin Thilakappan" userId="7c61370e-fcb8-4c9d-acf1-5d4ee0d04751" providerId="ADAL" clId="{A5CAE1B7-D525-4789-8DEA-37FBBA471E8B}" dt="2024-07-07T05:53:05.983" v="10" actId="26606"/>
          <ac:cxnSpMkLst>
            <pc:docMk/>
            <pc:sldMk cId="0" sldId="259"/>
            <ac:cxnSpMk id="17" creationId="{D33AC32D-5F44-45F7-A0BD-7C11A86BED57}"/>
          </ac:cxnSpMkLst>
        </pc:cxnChg>
      </pc:sldChg>
      <pc:sldChg chg="addSp modSp mod setBg setClrOvrMap">
        <pc:chgData name="Nithin Thilakappan" userId="7c61370e-fcb8-4c9d-acf1-5d4ee0d04751" providerId="ADAL" clId="{A5CAE1B7-D525-4789-8DEA-37FBBA471E8B}" dt="2024-07-07T05:53:11.832" v="11" actId="26606"/>
        <pc:sldMkLst>
          <pc:docMk/>
          <pc:sldMk cId="0" sldId="260"/>
        </pc:sldMkLst>
        <pc:spChg chg="mod">
          <ac:chgData name="Nithin Thilakappan" userId="7c61370e-fcb8-4c9d-acf1-5d4ee0d04751" providerId="ADAL" clId="{A5CAE1B7-D525-4789-8DEA-37FBBA471E8B}" dt="2024-07-07T05:53:11.832" v="11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Nithin Thilakappan" userId="7c61370e-fcb8-4c9d-acf1-5d4ee0d04751" providerId="ADAL" clId="{A5CAE1B7-D525-4789-8DEA-37FBBA471E8B}" dt="2024-07-07T05:53:11.832" v="11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Nithin Thilakappan" userId="7c61370e-fcb8-4c9d-acf1-5d4ee0d04751" providerId="ADAL" clId="{A5CAE1B7-D525-4789-8DEA-37FBBA471E8B}" dt="2024-07-07T05:53:11.832" v="11" actId="26606"/>
          <ac:spMkLst>
            <pc:docMk/>
            <pc:sldMk cId="0" sldId="260"/>
            <ac:spMk id="9" creationId="{C6870151-9189-4C3A-8379-EF3D95827A0A}"/>
          </ac:spMkLst>
        </pc:spChg>
        <pc:spChg chg="add">
          <ac:chgData name="Nithin Thilakappan" userId="7c61370e-fcb8-4c9d-acf1-5d4ee0d04751" providerId="ADAL" clId="{A5CAE1B7-D525-4789-8DEA-37FBBA471E8B}" dt="2024-07-07T05:53:11.832" v="11" actId="26606"/>
          <ac:spMkLst>
            <pc:docMk/>
            <pc:sldMk cId="0" sldId="260"/>
            <ac:spMk id="11" creationId="{123EA69C-102A-4DD0-9547-05DCD271D159}"/>
          </ac:spMkLst>
        </pc:spChg>
        <pc:spChg chg="add">
          <ac:chgData name="Nithin Thilakappan" userId="7c61370e-fcb8-4c9d-acf1-5d4ee0d04751" providerId="ADAL" clId="{A5CAE1B7-D525-4789-8DEA-37FBBA471E8B}" dt="2024-07-07T05:53:11.832" v="11" actId="26606"/>
          <ac:spMkLst>
            <pc:docMk/>
            <pc:sldMk cId="0" sldId="260"/>
            <ac:spMk id="13" creationId="{6A862265-5CA3-4C40-8582-7534C3B03C2A}"/>
          </ac:spMkLst>
        </pc:spChg>
        <pc:spChg chg="add">
          <ac:chgData name="Nithin Thilakappan" userId="7c61370e-fcb8-4c9d-acf1-5d4ee0d04751" providerId="ADAL" clId="{A5CAE1B7-D525-4789-8DEA-37FBBA471E8B}" dt="2024-07-07T05:53:11.832" v="11" actId="26606"/>
          <ac:spMkLst>
            <pc:docMk/>
            <pc:sldMk cId="0" sldId="260"/>
            <ac:spMk id="15" creationId="{600EF80B-0391-4082-9AF5-F15B091B4CE9}"/>
          </ac:spMkLst>
        </pc:spChg>
        <pc:spChg chg="add">
          <ac:chgData name="Nithin Thilakappan" userId="7c61370e-fcb8-4c9d-acf1-5d4ee0d04751" providerId="ADAL" clId="{A5CAE1B7-D525-4789-8DEA-37FBBA471E8B}" dt="2024-07-07T05:53:11.832" v="11" actId="26606"/>
          <ac:spMkLst>
            <pc:docMk/>
            <pc:sldMk cId="0" sldId="260"/>
            <ac:spMk id="19" creationId="{3FBF03E8-C602-4192-9C52-F84B29FDCC88}"/>
          </ac:spMkLst>
        </pc:spChg>
        <pc:picChg chg="add">
          <ac:chgData name="Nithin Thilakappan" userId="7c61370e-fcb8-4c9d-acf1-5d4ee0d04751" providerId="ADAL" clId="{A5CAE1B7-D525-4789-8DEA-37FBBA471E8B}" dt="2024-07-07T05:53:11.832" v="11" actId="26606"/>
          <ac:picMkLst>
            <pc:docMk/>
            <pc:sldMk cId="0" sldId="260"/>
            <ac:picMk id="5" creationId="{726E9879-8DD7-6D97-08BD-C8A67D1ACAF6}"/>
          </ac:picMkLst>
        </pc:picChg>
        <pc:cxnChg chg="add">
          <ac:chgData name="Nithin Thilakappan" userId="7c61370e-fcb8-4c9d-acf1-5d4ee0d04751" providerId="ADAL" clId="{A5CAE1B7-D525-4789-8DEA-37FBBA471E8B}" dt="2024-07-07T05:53:11.832" v="11" actId="26606"/>
          <ac:cxnSpMkLst>
            <pc:docMk/>
            <pc:sldMk cId="0" sldId="260"/>
            <ac:cxnSpMk id="17" creationId="{D33AC32D-5F44-45F7-A0BD-7C11A86BED57}"/>
          </ac:cxnSpMkLst>
        </pc:cxnChg>
      </pc:sldChg>
      <pc:sldChg chg="addSp delSp modSp mod setBg setClrOvrMap">
        <pc:chgData name="Nithin Thilakappan" userId="7c61370e-fcb8-4c9d-acf1-5d4ee0d04751" providerId="ADAL" clId="{A5CAE1B7-D525-4789-8DEA-37FBBA471E8B}" dt="2024-07-07T05:53:21.351" v="14" actId="26606"/>
        <pc:sldMkLst>
          <pc:docMk/>
          <pc:sldMk cId="0" sldId="261"/>
        </pc:sldMkLst>
        <pc:spChg chg="mod">
          <ac:chgData name="Nithin Thilakappan" userId="7c61370e-fcb8-4c9d-acf1-5d4ee0d04751" providerId="ADAL" clId="{A5CAE1B7-D525-4789-8DEA-37FBBA471E8B}" dt="2024-07-07T05:53:21.351" v="14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Nithin Thilakappan" userId="7c61370e-fcb8-4c9d-acf1-5d4ee0d04751" providerId="ADAL" clId="{A5CAE1B7-D525-4789-8DEA-37FBBA471E8B}" dt="2024-07-07T05:53:21.351" v="14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Nithin Thilakappan" userId="7c61370e-fcb8-4c9d-acf1-5d4ee0d04751" providerId="ADAL" clId="{A5CAE1B7-D525-4789-8DEA-37FBBA471E8B}" dt="2024-07-07T05:53:21.326" v="13" actId="26606"/>
          <ac:spMkLst>
            <pc:docMk/>
            <pc:sldMk cId="0" sldId="261"/>
            <ac:spMk id="9" creationId="{C6870151-9189-4C3A-8379-EF3D95827A0A}"/>
          </ac:spMkLst>
        </pc:spChg>
        <pc:spChg chg="add del">
          <ac:chgData name="Nithin Thilakappan" userId="7c61370e-fcb8-4c9d-acf1-5d4ee0d04751" providerId="ADAL" clId="{A5CAE1B7-D525-4789-8DEA-37FBBA471E8B}" dt="2024-07-07T05:53:21.326" v="13" actId="26606"/>
          <ac:spMkLst>
            <pc:docMk/>
            <pc:sldMk cId="0" sldId="261"/>
            <ac:spMk id="11" creationId="{123EA69C-102A-4DD0-9547-05DCD271D159}"/>
          </ac:spMkLst>
        </pc:spChg>
        <pc:spChg chg="add del">
          <ac:chgData name="Nithin Thilakappan" userId="7c61370e-fcb8-4c9d-acf1-5d4ee0d04751" providerId="ADAL" clId="{A5CAE1B7-D525-4789-8DEA-37FBBA471E8B}" dt="2024-07-07T05:53:21.326" v="13" actId="26606"/>
          <ac:spMkLst>
            <pc:docMk/>
            <pc:sldMk cId="0" sldId="261"/>
            <ac:spMk id="13" creationId="{6A862265-5CA3-4C40-8582-7534C3B03C2A}"/>
          </ac:spMkLst>
        </pc:spChg>
        <pc:spChg chg="add del">
          <ac:chgData name="Nithin Thilakappan" userId="7c61370e-fcb8-4c9d-acf1-5d4ee0d04751" providerId="ADAL" clId="{A5CAE1B7-D525-4789-8DEA-37FBBA471E8B}" dt="2024-07-07T05:53:21.326" v="13" actId="26606"/>
          <ac:spMkLst>
            <pc:docMk/>
            <pc:sldMk cId="0" sldId="261"/>
            <ac:spMk id="15" creationId="{600EF80B-0391-4082-9AF5-F15B091B4CE9}"/>
          </ac:spMkLst>
        </pc:spChg>
        <pc:spChg chg="add del">
          <ac:chgData name="Nithin Thilakappan" userId="7c61370e-fcb8-4c9d-acf1-5d4ee0d04751" providerId="ADAL" clId="{A5CAE1B7-D525-4789-8DEA-37FBBA471E8B}" dt="2024-07-07T05:53:21.326" v="13" actId="26606"/>
          <ac:spMkLst>
            <pc:docMk/>
            <pc:sldMk cId="0" sldId="261"/>
            <ac:spMk id="19" creationId="{3FBF03E8-C602-4192-9C52-F84B29FDCC88}"/>
          </ac:spMkLst>
        </pc:spChg>
        <pc:spChg chg="add">
          <ac:chgData name="Nithin Thilakappan" userId="7c61370e-fcb8-4c9d-acf1-5d4ee0d04751" providerId="ADAL" clId="{A5CAE1B7-D525-4789-8DEA-37FBBA471E8B}" dt="2024-07-07T05:53:21.351" v="14" actId="26606"/>
          <ac:spMkLst>
            <pc:docMk/>
            <pc:sldMk cId="0" sldId="261"/>
            <ac:spMk id="21" creationId="{C6870151-9189-4C3A-8379-EF3D95827A0A}"/>
          </ac:spMkLst>
        </pc:spChg>
        <pc:spChg chg="add">
          <ac:chgData name="Nithin Thilakappan" userId="7c61370e-fcb8-4c9d-acf1-5d4ee0d04751" providerId="ADAL" clId="{A5CAE1B7-D525-4789-8DEA-37FBBA471E8B}" dt="2024-07-07T05:53:21.351" v="14" actId="26606"/>
          <ac:spMkLst>
            <pc:docMk/>
            <pc:sldMk cId="0" sldId="261"/>
            <ac:spMk id="23" creationId="{123EA69C-102A-4DD0-9547-05DCD271D159}"/>
          </ac:spMkLst>
        </pc:spChg>
        <pc:spChg chg="add">
          <ac:chgData name="Nithin Thilakappan" userId="7c61370e-fcb8-4c9d-acf1-5d4ee0d04751" providerId="ADAL" clId="{A5CAE1B7-D525-4789-8DEA-37FBBA471E8B}" dt="2024-07-07T05:53:21.351" v="14" actId="26606"/>
          <ac:spMkLst>
            <pc:docMk/>
            <pc:sldMk cId="0" sldId="261"/>
            <ac:spMk id="24" creationId="{6A862265-5CA3-4C40-8582-7534C3B03C2A}"/>
          </ac:spMkLst>
        </pc:spChg>
        <pc:spChg chg="add">
          <ac:chgData name="Nithin Thilakappan" userId="7c61370e-fcb8-4c9d-acf1-5d4ee0d04751" providerId="ADAL" clId="{A5CAE1B7-D525-4789-8DEA-37FBBA471E8B}" dt="2024-07-07T05:53:21.351" v="14" actId="26606"/>
          <ac:spMkLst>
            <pc:docMk/>
            <pc:sldMk cId="0" sldId="261"/>
            <ac:spMk id="25" creationId="{600EF80B-0391-4082-9AF5-F15B091B4CE9}"/>
          </ac:spMkLst>
        </pc:spChg>
        <pc:spChg chg="add">
          <ac:chgData name="Nithin Thilakappan" userId="7c61370e-fcb8-4c9d-acf1-5d4ee0d04751" providerId="ADAL" clId="{A5CAE1B7-D525-4789-8DEA-37FBBA471E8B}" dt="2024-07-07T05:53:21.351" v="14" actId="26606"/>
          <ac:spMkLst>
            <pc:docMk/>
            <pc:sldMk cId="0" sldId="261"/>
            <ac:spMk id="27" creationId="{3FBF03E8-C602-4192-9C52-F84B29FDCC88}"/>
          </ac:spMkLst>
        </pc:spChg>
        <pc:picChg chg="add del">
          <ac:chgData name="Nithin Thilakappan" userId="7c61370e-fcb8-4c9d-acf1-5d4ee0d04751" providerId="ADAL" clId="{A5CAE1B7-D525-4789-8DEA-37FBBA471E8B}" dt="2024-07-07T05:53:21.326" v="13" actId="26606"/>
          <ac:picMkLst>
            <pc:docMk/>
            <pc:sldMk cId="0" sldId="261"/>
            <ac:picMk id="5" creationId="{0E23F9B4-4132-2B33-58AB-A1044431B7C5}"/>
          </ac:picMkLst>
        </pc:picChg>
        <pc:picChg chg="add">
          <ac:chgData name="Nithin Thilakappan" userId="7c61370e-fcb8-4c9d-acf1-5d4ee0d04751" providerId="ADAL" clId="{A5CAE1B7-D525-4789-8DEA-37FBBA471E8B}" dt="2024-07-07T05:53:21.351" v="14" actId="26606"/>
          <ac:picMkLst>
            <pc:docMk/>
            <pc:sldMk cId="0" sldId="261"/>
            <ac:picMk id="22" creationId="{B93C0BD1-FB5B-D84B-B2AE-861F8CEEF588}"/>
          </ac:picMkLst>
        </pc:picChg>
        <pc:cxnChg chg="add del">
          <ac:chgData name="Nithin Thilakappan" userId="7c61370e-fcb8-4c9d-acf1-5d4ee0d04751" providerId="ADAL" clId="{A5CAE1B7-D525-4789-8DEA-37FBBA471E8B}" dt="2024-07-07T05:53:21.326" v="13" actId="26606"/>
          <ac:cxnSpMkLst>
            <pc:docMk/>
            <pc:sldMk cId="0" sldId="261"/>
            <ac:cxnSpMk id="17" creationId="{D33AC32D-5F44-45F7-A0BD-7C11A86BED57}"/>
          </ac:cxnSpMkLst>
        </pc:cxnChg>
        <pc:cxnChg chg="add">
          <ac:chgData name="Nithin Thilakappan" userId="7c61370e-fcb8-4c9d-acf1-5d4ee0d04751" providerId="ADAL" clId="{A5CAE1B7-D525-4789-8DEA-37FBBA471E8B}" dt="2024-07-07T05:53:21.351" v="14" actId="26606"/>
          <ac:cxnSpMkLst>
            <pc:docMk/>
            <pc:sldMk cId="0" sldId="261"/>
            <ac:cxnSpMk id="26" creationId="{D33AC32D-5F44-45F7-A0BD-7C11A86BED57}"/>
          </ac:cxnSpMkLst>
        </pc:cxnChg>
      </pc:sldChg>
      <pc:sldChg chg="addSp modSp mod setBg setClrOvrMap">
        <pc:chgData name="Nithin Thilakappan" userId="7c61370e-fcb8-4c9d-acf1-5d4ee0d04751" providerId="ADAL" clId="{A5CAE1B7-D525-4789-8DEA-37FBBA471E8B}" dt="2024-07-07T05:53:25.892" v="15" actId="26606"/>
        <pc:sldMkLst>
          <pc:docMk/>
          <pc:sldMk cId="0" sldId="262"/>
        </pc:sldMkLst>
        <pc:spChg chg="mod">
          <ac:chgData name="Nithin Thilakappan" userId="7c61370e-fcb8-4c9d-acf1-5d4ee0d04751" providerId="ADAL" clId="{A5CAE1B7-D525-4789-8DEA-37FBBA471E8B}" dt="2024-07-07T05:53:25.892" v="15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Nithin Thilakappan" userId="7c61370e-fcb8-4c9d-acf1-5d4ee0d04751" providerId="ADAL" clId="{A5CAE1B7-D525-4789-8DEA-37FBBA471E8B}" dt="2024-07-07T05:53:25.892" v="15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Nithin Thilakappan" userId="7c61370e-fcb8-4c9d-acf1-5d4ee0d04751" providerId="ADAL" clId="{A5CAE1B7-D525-4789-8DEA-37FBBA471E8B}" dt="2024-07-07T05:53:25.892" v="15" actId="26606"/>
          <ac:spMkLst>
            <pc:docMk/>
            <pc:sldMk cId="0" sldId="262"/>
            <ac:spMk id="9" creationId="{C6870151-9189-4C3A-8379-EF3D95827A0A}"/>
          </ac:spMkLst>
        </pc:spChg>
        <pc:spChg chg="add">
          <ac:chgData name="Nithin Thilakappan" userId="7c61370e-fcb8-4c9d-acf1-5d4ee0d04751" providerId="ADAL" clId="{A5CAE1B7-D525-4789-8DEA-37FBBA471E8B}" dt="2024-07-07T05:53:25.892" v="15" actId="26606"/>
          <ac:spMkLst>
            <pc:docMk/>
            <pc:sldMk cId="0" sldId="262"/>
            <ac:spMk id="11" creationId="{123EA69C-102A-4DD0-9547-05DCD271D159}"/>
          </ac:spMkLst>
        </pc:spChg>
        <pc:spChg chg="add">
          <ac:chgData name="Nithin Thilakappan" userId="7c61370e-fcb8-4c9d-acf1-5d4ee0d04751" providerId="ADAL" clId="{A5CAE1B7-D525-4789-8DEA-37FBBA471E8B}" dt="2024-07-07T05:53:25.892" v="15" actId="26606"/>
          <ac:spMkLst>
            <pc:docMk/>
            <pc:sldMk cId="0" sldId="262"/>
            <ac:spMk id="13" creationId="{6A862265-5CA3-4C40-8582-7534C3B03C2A}"/>
          </ac:spMkLst>
        </pc:spChg>
        <pc:spChg chg="add">
          <ac:chgData name="Nithin Thilakappan" userId="7c61370e-fcb8-4c9d-acf1-5d4ee0d04751" providerId="ADAL" clId="{A5CAE1B7-D525-4789-8DEA-37FBBA471E8B}" dt="2024-07-07T05:53:25.892" v="15" actId="26606"/>
          <ac:spMkLst>
            <pc:docMk/>
            <pc:sldMk cId="0" sldId="262"/>
            <ac:spMk id="15" creationId="{600EF80B-0391-4082-9AF5-F15B091B4CE9}"/>
          </ac:spMkLst>
        </pc:spChg>
        <pc:spChg chg="add">
          <ac:chgData name="Nithin Thilakappan" userId="7c61370e-fcb8-4c9d-acf1-5d4ee0d04751" providerId="ADAL" clId="{A5CAE1B7-D525-4789-8DEA-37FBBA471E8B}" dt="2024-07-07T05:53:25.892" v="15" actId="26606"/>
          <ac:spMkLst>
            <pc:docMk/>
            <pc:sldMk cId="0" sldId="262"/>
            <ac:spMk id="19" creationId="{3FBF03E8-C602-4192-9C52-F84B29FDCC88}"/>
          </ac:spMkLst>
        </pc:spChg>
        <pc:picChg chg="add">
          <ac:chgData name="Nithin Thilakappan" userId="7c61370e-fcb8-4c9d-acf1-5d4ee0d04751" providerId="ADAL" clId="{A5CAE1B7-D525-4789-8DEA-37FBBA471E8B}" dt="2024-07-07T05:53:25.892" v="15" actId="26606"/>
          <ac:picMkLst>
            <pc:docMk/>
            <pc:sldMk cId="0" sldId="262"/>
            <ac:picMk id="5" creationId="{A3046D75-D25D-4B6D-65A6-EFE62B39E965}"/>
          </ac:picMkLst>
        </pc:picChg>
        <pc:cxnChg chg="add">
          <ac:chgData name="Nithin Thilakappan" userId="7c61370e-fcb8-4c9d-acf1-5d4ee0d04751" providerId="ADAL" clId="{A5CAE1B7-D525-4789-8DEA-37FBBA471E8B}" dt="2024-07-07T05:53:25.892" v="15" actId="26606"/>
          <ac:cxnSpMkLst>
            <pc:docMk/>
            <pc:sldMk cId="0" sldId="262"/>
            <ac:cxnSpMk id="17" creationId="{D33AC32D-5F44-45F7-A0BD-7C11A86BED57}"/>
          </ac:cxnSpMkLst>
        </pc:cxnChg>
      </pc:sldChg>
      <pc:sldChg chg="addSp modSp mod setBg">
        <pc:chgData name="Nithin Thilakappan" userId="7c61370e-fcb8-4c9d-acf1-5d4ee0d04751" providerId="ADAL" clId="{A5CAE1B7-D525-4789-8DEA-37FBBA471E8B}" dt="2024-07-07T05:53:44.668" v="16" actId="26606"/>
        <pc:sldMkLst>
          <pc:docMk/>
          <pc:sldMk cId="0" sldId="263"/>
        </pc:sldMkLst>
        <pc:spChg chg="mod">
          <ac:chgData name="Nithin Thilakappan" userId="7c61370e-fcb8-4c9d-acf1-5d4ee0d04751" providerId="ADAL" clId="{A5CAE1B7-D525-4789-8DEA-37FBBA471E8B}" dt="2024-07-07T05:53:44.668" v="16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Nithin Thilakappan" userId="7c61370e-fcb8-4c9d-acf1-5d4ee0d04751" providerId="ADAL" clId="{A5CAE1B7-D525-4789-8DEA-37FBBA471E8B}" dt="2024-07-07T05:53:44.668" v="16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Nithin Thilakappan" userId="7c61370e-fcb8-4c9d-acf1-5d4ee0d04751" providerId="ADAL" clId="{A5CAE1B7-D525-4789-8DEA-37FBBA471E8B}" dt="2024-07-07T05:53:44.668" v="16" actId="26606"/>
          <ac:spMkLst>
            <pc:docMk/>
            <pc:sldMk cId="0" sldId="263"/>
            <ac:spMk id="9" creationId="{7BEFDA1A-2A01-4C29-A5D0-AE6F050D07DF}"/>
          </ac:spMkLst>
        </pc:spChg>
        <pc:spChg chg="add">
          <ac:chgData name="Nithin Thilakappan" userId="7c61370e-fcb8-4c9d-acf1-5d4ee0d04751" providerId="ADAL" clId="{A5CAE1B7-D525-4789-8DEA-37FBBA471E8B}" dt="2024-07-07T05:53:44.668" v="16" actId="26606"/>
          <ac:spMkLst>
            <pc:docMk/>
            <pc:sldMk cId="0" sldId="263"/>
            <ac:spMk id="13" creationId="{279D3810-B86F-4009-84EC-DE0FEABD6FCE}"/>
          </ac:spMkLst>
        </pc:spChg>
        <pc:picChg chg="add">
          <ac:chgData name="Nithin Thilakappan" userId="7c61370e-fcb8-4c9d-acf1-5d4ee0d04751" providerId="ADAL" clId="{A5CAE1B7-D525-4789-8DEA-37FBBA471E8B}" dt="2024-07-07T05:53:44.668" v="16" actId="26606"/>
          <ac:picMkLst>
            <pc:docMk/>
            <pc:sldMk cId="0" sldId="263"/>
            <ac:picMk id="5" creationId="{A3137EA9-EBDE-0FA3-BAE1-DD0A82969BCB}"/>
          </ac:picMkLst>
        </pc:picChg>
        <pc:picChg chg="add">
          <ac:chgData name="Nithin Thilakappan" userId="7c61370e-fcb8-4c9d-acf1-5d4ee0d04751" providerId="ADAL" clId="{A5CAE1B7-D525-4789-8DEA-37FBBA471E8B}" dt="2024-07-07T05:53:44.668" v="16" actId="26606"/>
          <ac:picMkLst>
            <pc:docMk/>
            <pc:sldMk cId="0" sldId="263"/>
            <ac:picMk id="15" creationId="{C33612A4-0B77-4479-B2AA-F178599550AA}"/>
          </ac:picMkLst>
        </pc:picChg>
        <pc:cxnChg chg="add">
          <ac:chgData name="Nithin Thilakappan" userId="7c61370e-fcb8-4c9d-acf1-5d4ee0d04751" providerId="ADAL" clId="{A5CAE1B7-D525-4789-8DEA-37FBBA471E8B}" dt="2024-07-07T05:53:44.668" v="16" actId="26606"/>
          <ac:cxnSpMkLst>
            <pc:docMk/>
            <pc:sldMk cId="0" sldId="263"/>
            <ac:cxnSpMk id="11" creationId="{17FD20E5-30AF-47B9-9256-2E8E904CBBC1}"/>
          </ac:cxnSpMkLst>
        </pc:cxnChg>
        <pc:cxnChg chg="add">
          <ac:chgData name="Nithin Thilakappan" userId="7c61370e-fcb8-4c9d-acf1-5d4ee0d04751" providerId="ADAL" clId="{A5CAE1B7-D525-4789-8DEA-37FBBA471E8B}" dt="2024-07-07T05:53:44.668" v="16" actId="26606"/>
          <ac:cxnSpMkLst>
            <pc:docMk/>
            <pc:sldMk cId="0" sldId="263"/>
            <ac:cxnSpMk id="17" creationId="{078A367A-3E83-4B48-A0F7-43FBE33328F5}"/>
          </ac:cxnSpMkLst>
        </pc:cxnChg>
      </pc:sldChg>
      <pc:sldChg chg="addSp modSp mod setBg">
        <pc:chgData name="Nithin Thilakappan" userId="7c61370e-fcb8-4c9d-acf1-5d4ee0d04751" providerId="ADAL" clId="{A5CAE1B7-D525-4789-8DEA-37FBBA471E8B}" dt="2024-07-07T05:53:55.034" v="17" actId="26606"/>
        <pc:sldMkLst>
          <pc:docMk/>
          <pc:sldMk cId="0" sldId="264"/>
        </pc:sldMkLst>
        <pc:spChg chg="mod">
          <ac:chgData name="Nithin Thilakappan" userId="7c61370e-fcb8-4c9d-acf1-5d4ee0d04751" providerId="ADAL" clId="{A5CAE1B7-D525-4789-8DEA-37FBBA471E8B}" dt="2024-07-07T05:53:55.034" v="17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Nithin Thilakappan" userId="7c61370e-fcb8-4c9d-acf1-5d4ee0d04751" providerId="ADAL" clId="{A5CAE1B7-D525-4789-8DEA-37FBBA471E8B}" dt="2024-07-07T05:53:55.034" v="17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Nithin Thilakappan" userId="7c61370e-fcb8-4c9d-acf1-5d4ee0d04751" providerId="ADAL" clId="{A5CAE1B7-D525-4789-8DEA-37FBBA471E8B}" dt="2024-07-07T05:53:55.034" v="17" actId="26606"/>
          <ac:spMkLst>
            <pc:docMk/>
            <pc:sldMk cId="0" sldId="264"/>
            <ac:spMk id="9" creationId="{7BEFDA1A-2A01-4C29-A5D0-AE6F050D07DF}"/>
          </ac:spMkLst>
        </pc:spChg>
        <pc:spChg chg="add">
          <ac:chgData name="Nithin Thilakappan" userId="7c61370e-fcb8-4c9d-acf1-5d4ee0d04751" providerId="ADAL" clId="{A5CAE1B7-D525-4789-8DEA-37FBBA471E8B}" dt="2024-07-07T05:53:55.034" v="17" actId="26606"/>
          <ac:spMkLst>
            <pc:docMk/>
            <pc:sldMk cId="0" sldId="264"/>
            <ac:spMk id="13" creationId="{279D3810-B86F-4009-84EC-DE0FEABD6FCE}"/>
          </ac:spMkLst>
        </pc:spChg>
        <pc:picChg chg="add">
          <ac:chgData name="Nithin Thilakappan" userId="7c61370e-fcb8-4c9d-acf1-5d4ee0d04751" providerId="ADAL" clId="{A5CAE1B7-D525-4789-8DEA-37FBBA471E8B}" dt="2024-07-07T05:53:55.034" v="17" actId="26606"/>
          <ac:picMkLst>
            <pc:docMk/>
            <pc:sldMk cId="0" sldId="264"/>
            <ac:picMk id="5" creationId="{67B52AA3-01AE-0938-D0F1-A6ACA2684114}"/>
          </ac:picMkLst>
        </pc:picChg>
        <pc:picChg chg="add">
          <ac:chgData name="Nithin Thilakappan" userId="7c61370e-fcb8-4c9d-acf1-5d4ee0d04751" providerId="ADAL" clId="{A5CAE1B7-D525-4789-8DEA-37FBBA471E8B}" dt="2024-07-07T05:53:55.034" v="17" actId="26606"/>
          <ac:picMkLst>
            <pc:docMk/>
            <pc:sldMk cId="0" sldId="264"/>
            <ac:picMk id="15" creationId="{C33612A4-0B77-4479-B2AA-F178599550AA}"/>
          </ac:picMkLst>
        </pc:picChg>
        <pc:cxnChg chg="add">
          <ac:chgData name="Nithin Thilakappan" userId="7c61370e-fcb8-4c9d-acf1-5d4ee0d04751" providerId="ADAL" clId="{A5CAE1B7-D525-4789-8DEA-37FBBA471E8B}" dt="2024-07-07T05:53:55.034" v="17" actId="26606"/>
          <ac:cxnSpMkLst>
            <pc:docMk/>
            <pc:sldMk cId="0" sldId="264"/>
            <ac:cxnSpMk id="11" creationId="{17FD20E5-30AF-47B9-9256-2E8E904CBBC1}"/>
          </ac:cxnSpMkLst>
        </pc:cxnChg>
        <pc:cxnChg chg="add">
          <ac:chgData name="Nithin Thilakappan" userId="7c61370e-fcb8-4c9d-acf1-5d4ee0d04751" providerId="ADAL" clId="{A5CAE1B7-D525-4789-8DEA-37FBBA471E8B}" dt="2024-07-07T05:53:55.034" v="17" actId="26606"/>
          <ac:cxnSpMkLst>
            <pc:docMk/>
            <pc:sldMk cId="0" sldId="264"/>
            <ac:cxnSpMk id="17" creationId="{078A367A-3E83-4B48-A0F7-43FBE33328F5}"/>
          </ac:cxnSpMkLst>
        </pc:cxnChg>
      </pc:sldChg>
      <pc:sldChg chg="addSp delSp modSp mod setBg setClrOvrMap">
        <pc:chgData name="Nithin Thilakappan" userId="7c61370e-fcb8-4c9d-acf1-5d4ee0d04751" providerId="ADAL" clId="{A5CAE1B7-D525-4789-8DEA-37FBBA471E8B}" dt="2024-07-07T05:54:04.368" v="20" actId="26606"/>
        <pc:sldMkLst>
          <pc:docMk/>
          <pc:sldMk cId="0" sldId="265"/>
        </pc:sldMkLst>
        <pc:spChg chg="mod">
          <ac:chgData name="Nithin Thilakappan" userId="7c61370e-fcb8-4c9d-acf1-5d4ee0d04751" providerId="ADAL" clId="{A5CAE1B7-D525-4789-8DEA-37FBBA471E8B}" dt="2024-07-07T05:54:04.368" v="20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Nithin Thilakappan" userId="7c61370e-fcb8-4c9d-acf1-5d4ee0d04751" providerId="ADAL" clId="{A5CAE1B7-D525-4789-8DEA-37FBBA471E8B}" dt="2024-07-07T05:54:04.368" v="20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Nithin Thilakappan" userId="7c61370e-fcb8-4c9d-acf1-5d4ee0d04751" providerId="ADAL" clId="{A5CAE1B7-D525-4789-8DEA-37FBBA471E8B}" dt="2024-07-07T05:54:04.333" v="19" actId="26606"/>
          <ac:spMkLst>
            <pc:docMk/>
            <pc:sldMk cId="0" sldId="265"/>
            <ac:spMk id="9" creationId="{C6870151-9189-4C3A-8379-EF3D95827A0A}"/>
          </ac:spMkLst>
        </pc:spChg>
        <pc:spChg chg="add del">
          <ac:chgData name="Nithin Thilakappan" userId="7c61370e-fcb8-4c9d-acf1-5d4ee0d04751" providerId="ADAL" clId="{A5CAE1B7-D525-4789-8DEA-37FBBA471E8B}" dt="2024-07-07T05:54:04.333" v="19" actId="26606"/>
          <ac:spMkLst>
            <pc:docMk/>
            <pc:sldMk cId="0" sldId="265"/>
            <ac:spMk id="11" creationId="{123EA69C-102A-4DD0-9547-05DCD271D159}"/>
          </ac:spMkLst>
        </pc:spChg>
        <pc:spChg chg="add del">
          <ac:chgData name="Nithin Thilakappan" userId="7c61370e-fcb8-4c9d-acf1-5d4ee0d04751" providerId="ADAL" clId="{A5CAE1B7-D525-4789-8DEA-37FBBA471E8B}" dt="2024-07-07T05:54:04.333" v="19" actId="26606"/>
          <ac:spMkLst>
            <pc:docMk/>
            <pc:sldMk cId="0" sldId="265"/>
            <ac:spMk id="13" creationId="{6A862265-5CA3-4C40-8582-7534C3B03C2A}"/>
          </ac:spMkLst>
        </pc:spChg>
        <pc:spChg chg="add del">
          <ac:chgData name="Nithin Thilakappan" userId="7c61370e-fcb8-4c9d-acf1-5d4ee0d04751" providerId="ADAL" clId="{A5CAE1B7-D525-4789-8DEA-37FBBA471E8B}" dt="2024-07-07T05:54:04.333" v="19" actId="26606"/>
          <ac:spMkLst>
            <pc:docMk/>
            <pc:sldMk cId="0" sldId="265"/>
            <ac:spMk id="15" creationId="{600EF80B-0391-4082-9AF5-F15B091B4CE9}"/>
          </ac:spMkLst>
        </pc:spChg>
        <pc:spChg chg="add del">
          <ac:chgData name="Nithin Thilakappan" userId="7c61370e-fcb8-4c9d-acf1-5d4ee0d04751" providerId="ADAL" clId="{A5CAE1B7-D525-4789-8DEA-37FBBA471E8B}" dt="2024-07-07T05:54:04.333" v="19" actId="26606"/>
          <ac:spMkLst>
            <pc:docMk/>
            <pc:sldMk cId="0" sldId="265"/>
            <ac:spMk id="19" creationId="{3FBF03E8-C602-4192-9C52-F84B29FDCC88}"/>
          </ac:spMkLst>
        </pc:spChg>
        <pc:spChg chg="add">
          <ac:chgData name="Nithin Thilakappan" userId="7c61370e-fcb8-4c9d-acf1-5d4ee0d04751" providerId="ADAL" clId="{A5CAE1B7-D525-4789-8DEA-37FBBA471E8B}" dt="2024-07-07T05:54:04.368" v="20" actId="26606"/>
          <ac:spMkLst>
            <pc:docMk/>
            <pc:sldMk cId="0" sldId="265"/>
            <ac:spMk id="21" creationId="{C6870151-9189-4C3A-8379-EF3D95827A0A}"/>
          </ac:spMkLst>
        </pc:spChg>
        <pc:spChg chg="add">
          <ac:chgData name="Nithin Thilakappan" userId="7c61370e-fcb8-4c9d-acf1-5d4ee0d04751" providerId="ADAL" clId="{A5CAE1B7-D525-4789-8DEA-37FBBA471E8B}" dt="2024-07-07T05:54:04.368" v="20" actId="26606"/>
          <ac:spMkLst>
            <pc:docMk/>
            <pc:sldMk cId="0" sldId="265"/>
            <ac:spMk id="23" creationId="{123EA69C-102A-4DD0-9547-05DCD271D159}"/>
          </ac:spMkLst>
        </pc:spChg>
        <pc:spChg chg="add">
          <ac:chgData name="Nithin Thilakappan" userId="7c61370e-fcb8-4c9d-acf1-5d4ee0d04751" providerId="ADAL" clId="{A5CAE1B7-D525-4789-8DEA-37FBBA471E8B}" dt="2024-07-07T05:54:04.368" v="20" actId="26606"/>
          <ac:spMkLst>
            <pc:docMk/>
            <pc:sldMk cId="0" sldId="265"/>
            <ac:spMk id="24" creationId="{6A862265-5CA3-4C40-8582-7534C3B03C2A}"/>
          </ac:spMkLst>
        </pc:spChg>
        <pc:spChg chg="add">
          <ac:chgData name="Nithin Thilakappan" userId="7c61370e-fcb8-4c9d-acf1-5d4ee0d04751" providerId="ADAL" clId="{A5CAE1B7-D525-4789-8DEA-37FBBA471E8B}" dt="2024-07-07T05:54:04.368" v="20" actId="26606"/>
          <ac:spMkLst>
            <pc:docMk/>
            <pc:sldMk cId="0" sldId="265"/>
            <ac:spMk id="25" creationId="{600EF80B-0391-4082-9AF5-F15B091B4CE9}"/>
          </ac:spMkLst>
        </pc:spChg>
        <pc:spChg chg="add">
          <ac:chgData name="Nithin Thilakappan" userId="7c61370e-fcb8-4c9d-acf1-5d4ee0d04751" providerId="ADAL" clId="{A5CAE1B7-D525-4789-8DEA-37FBBA471E8B}" dt="2024-07-07T05:54:04.368" v="20" actId="26606"/>
          <ac:spMkLst>
            <pc:docMk/>
            <pc:sldMk cId="0" sldId="265"/>
            <ac:spMk id="27" creationId="{3FBF03E8-C602-4192-9C52-F84B29FDCC88}"/>
          </ac:spMkLst>
        </pc:spChg>
        <pc:picChg chg="add del">
          <ac:chgData name="Nithin Thilakappan" userId="7c61370e-fcb8-4c9d-acf1-5d4ee0d04751" providerId="ADAL" clId="{A5CAE1B7-D525-4789-8DEA-37FBBA471E8B}" dt="2024-07-07T05:54:04.333" v="19" actId="26606"/>
          <ac:picMkLst>
            <pc:docMk/>
            <pc:sldMk cId="0" sldId="265"/>
            <ac:picMk id="5" creationId="{93B480AF-15B4-1B3B-E2DA-BF97954FFCC2}"/>
          </ac:picMkLst>
        </pc:picChg>
        <pc:picChg chg="add">
          <ac:chgData name="Nithin Thilakappan" userId="7c61370e-fcb8-4c9d-acf1-5d4ee0d04751" providerId="ADAL" clId="{A5CAE1B7-D525-4789-8DEA-37FBBA471E8B}" dt="2024-07-07T05:54:04.368" v="20" actId="26606"/>
          <ac:picMkLst>
            <pc:docMk/>
            <pc:sldMk cId="0" sldId="265"/>
            <ac:picMk id="22" creationId="{DD430E6B-7093-2552-2A1B-28CB87F19163}"/>
          </ac:picMkLst>
        </pc:picChg>
        <pc:cxnChg chg="add del">
          <ac:chgData name="Nithin Thilakappan" userId="7c61370e-fcb8-4c9d-acf1-5d4ee0d04751" providerId="ADAL" clId="{A5CAE1B7-D525-4789-8DEA-37FBBA471E8B}" dt="2024-07-07T05:54:04.333" v="19" actId="26606"/>
          <ac:cxnSpMkLst>
            <pc:docMk/>
            <pc:sldMk cId="0" sldId="265"/>
            <ac:cxnSpMk id="17" creationId="{D33AC32D-5F44-45F7-A0BD-7C11A86BED57}"/>
          </ac:cxnSpMkLst>
        </pc:cxnChg>
        <pc:cxnChg chg="add">
          <ac:chgData name="Nithin Thilakappan" userId="7c61370e-fcb8-4c9d-acf1-5d4ee0d04751" providerId="ADAL" clId="{A5CAE1B7-D525-4789-8DEA-37FBBA471E8B}" dt="2024-07-07T05:54:04.368" v="20" actId="26606"/>
          <ac:cxnSpMkLst>
            <pc:docMk/>
            <pc:sldMk cId="0" sldId="265"/>
            <ac:cxnSpMk id="26" creationId="{D33AC32D-5F44-45F7-A0BD-7C11A86BED57}"/>
          </ac:cxnSpMkLst>
        </pc:cxnChg>
      </pc:sldChg>
      <pc:sldChg chg="addSp modSp mod setBg setClrOvrMap">
        <pc:chgData name="Nithin Thilakappan" userId="7c61370e-fcb8-4c9d-acf1-5d4ee0d04751" providerId="ADAL" clId="{A5CAE1B7-D525-4789-8DEA-37FBBA471E8B}" dt="2024-07-07T05:57:56.898" v="25" actId="27636"/>
        <pc:sldMkLst>
          <pc:docMk/>
          <pc:sldMk cId="0" sldId="266"/>
        </pc:sldMkLst>
        <pc:spChg chg="mod">
          <ac:chgData name="Nithin Thilakappan" userId="7c61370e-fcb8-4c9d-acf1-5d4ee0d04751" providerId="ADAL" clId="{A5CAE1B7-D525-4789-8DEA-37FBBA471E8B}" dt="2024-07-07T05:54:15.132" v="21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Nithin Thilakappan" userId="7c61370e-fcb8-4c9d-acf1-5d4ee0d04751" providerId="ADAL" clId="{A5CAE1B7-D525-4789-8DEA-37FBBA471E8B}" dt="2024-07-07T05:57:56.898" v="25" actId="27636"/>
          <ac:spMkLst>
            <pc:docMk/>
            <pc:sldMk cId="0" sldId="266"/>
            <ac:spMk id="3" creationId="{00000000-0000-0000-0000-000000000000}"/>
          </ac:spMkLst>
        </pc:spChg>
        <pc:spChg chg="add">
          <ac:chgData name="Nithin Thilakappan" userId="7c61370e-fcb8-4c9d-acf1-5d4ee0d04751" providerId="ADAL" clId="{A5CAE1B7-D525-4789-8DEA-37FBBA471E8B}" dt="2024-07-07T05:54:15.132" v="21" actId="26606"/>
          <ac:spMkLst>
            <pc:docMk/>
            <pc:sldMk cId="0" sldId="266"/>
            <ac:spMk id="9" creationId="{C6870151-9189-4C3A-8379-EF3D95827A0A}"/>
          </ac:spMkLst>
        </pc:spChg>
        <pc:spChg chg="add">
          <ac:chgData name="Nithin Thilakappan" userId="7c61370e-fcb8-4c9d-acf1-5d4ee0d04751" providerId="ADAL" clId="{A5CAE1B7-D525-4789-8DEA-37FBBA471E8B}" dt="2024-07-07T05:54:15.132" v="21" actId="26606"/>
          <ac:spMkLst>
            <pc:docMk/>
            <pc:sldMk cId="0" sldId="266"/>
            <ac:spMk id="11" creationId="{123EA69C-102A-4DD0-9547-05DCD271D159}"/>
          </ac:spMkLst>
        </pc:spChg>
        <pc:spChg chg="add">
          <ac:chgData name="Nithin Thilakappan" userId="7c61370e-fcb8-4c9d-acf1-5d4ee0d04751" providerId="ADAL" clId="{A5CAE1B7-D525-4789-8DEA-37FBBA471E8B}" dt="2024-07-07T05:54:15.132" v="21" actId="26606"/>
          <ac:spMkLst>
            <pc:docMk/>
            <pc:sldMk cId="0" sldId="266"/>
            <ac:spMk id="13" creationId="{6A862265-5CA3-4C40-8582-7534C3B03C2A}"/>
          </ac:spMkLst>
        </pc:spChg>
        <pc:spChg chg="add">
          <ac:chgData name="Nithin Thilakappan" userId="7c61370e-fcb8-4c9d-acf1-5d4ee0d04751" providerId="ADAL" clId="{A5CAE1B7-D525-4789-8DEA-37FBBA471E8B}" dt="2024-07-07T05:54:15.132" v="21" actId="26606"/>
          <ac:spMkLst>
            <pc:docMk/>
            <pc:sldMk cId="0" sldId="266"/>
            <ac:spMk id="15" creationId="{600EF80B-0391-4082-9AF5-F15B091B4CE9}"/>
          </ac:spMkLst>
        </pc:spChg>
        <pc:spChg chg="add">
          <ac:chgData name="Nithin Thilakappan" userId="7c61370e-fcb8-4c9d-acf1-5d4ee0d04751" providerId="ADAL" clId="{A5CAE1B7-D525-4789-8DEA-37FBBA471E8B}" dt="2024-07-07T05:54:15.132" v="21" actId="26606"/>
          <ac:spMkLst>
            <pc:docMk/>
            <pc:sldMk cId="0" sldId="266"/>
            <ac:spMk id="19" creationId="{3FBF03E8-C602-4192-9C52-F84B29FDCC88}"/>
          </ac:spMkLst>
        </pc:spChg>
        <pc:picChg chg="add">
          <ac:chgData name="Nithin Thilakappan" userId="7c61370e-fcb8-4c9d-acf1-5d4ee0d04751" providerId="ADAL" clId="{A5CAE1B7-D525-4789-8DEA-37FBBA471E8B}" dt="2024-07-07T05:54:15.132" v="21" actId="26606"/>
          <ac:picMkLst>
            <pc:docMk/>
            <pc:sldMk cId="0" sldId="266"/>
            <ac:picMk id="5" creationId="{675831B6-E9DA-1A14-EACE-DD54A71E2E0D}"/>
          </ac:picMkLst>
        </pc:picChg>
        <pc:cxnChg chg="add">
          <ac:chgData name="Nithin Thilakappan" userId="7c61370e-fcb8-4c9d-acf1-5d4ee0d04751" providerId="ADAL" clId="{A5CAE1B7-D525-4789-8DEA-37FBBA471E8B}" dt="2024-07-07T05:54:15.132" v="21" actId="26606"/>
          <ac:cxnSpMkLst>
            <pc:docMk/>
            <pc:sldMk cId="0" sldId="266"/>
            <ac:cxnSpMk id="17" creationId="{D33AC32D-5F44-45F7-A0BD-7C11A86BED57}"/>
          </ac:cxnSpMkLst>
        </pc:cxnChg>
      </pc:sldChg>
      <pc:sldChg chg="addSp modSp del mod setBg setClrOvrMap">
        <pc:chgData name="Nithin Thilakappan" userId="7c61370e-fcb8-4c9d-acf1-5d4ee0d04751" providerId="ADAL" clId="{A5CAE1B7-D525-4789-8DEA-37FBBA471E8B}" dt="2024-07-07T05:54:44.767" v="23" actId="2696"/>
        <pc:sldMkLst>
          <pc:docMk/>
          <pc:sldMk cId="0" sldId="267"/>
        </pc:sldMkLst>
        <pc:spChg chg="mod">
          <ac:chgData name="Nithin Thilakappan" userId="7c61370e-fcb8-4c9d-acf1-5d4ee0d04751" providerId="ADAL" clId="{A5CAE1B7-D525-4789-8DEA-37FBBA471E8B}" dt="2024-07-07T05:54:22.666" v="22" actId="26606"/>
          <ac:spMkLst>
            <pc:docMk/>
            <pc:sldMk cId="0" sldId="267"/>
            <ac:spMk id="2" creationId="{00000000-0000-0000-0000-000000000000}"/>
          </ac:spMkLst>
        </pc:spChg>
        <pc:spChg chg="mod">
          <ac:chgData name="Nithin Thilakappan" userId="7c61370e-fcb8-4c9d-acf1-5d4ee0d04751" providerId="ADAL" clId="{A5CAE1B7-D525-4789-8DEA-37FBBA471E8B}" dt="2024-07-07T05:54:22.666" v="22" actId="26606"/>
          <ac:spMkLst>
            <pc:docMk/>
            <pc:sldMk cId="0" sldId="267"/>
            <ac:spMk id="3" creationId="{00000000-0000-0000-0000-000000000000}"/>
          </ac:spMkLst>
        </pc:spChg>
        <pc:spChg chg="add">
          <ac:chgData name="Nithin Thilakappan" userId="7c61370e-fcb8-4c9d-acf1-5d4ee0d04751" providerId="ADAL" clId="{A5CAE1B7-D525-4789-8DEA-37FBBA471E8B}" dt="2024-07-07T05:54:22.666" v="22" actId="26606"/>
          <ac:spMkLst>
            <pc:docMk/>
            <pc:sldMk cId="0" sldId="267"/>
            <ac:spMk id="9" creationId="{C6870151-9189-4C3A-8379-EF3D95827A0A}"/>
          </ac:spMkLst>
        </pc:spChg>
        <pc:spChg chg="add">
          <ac:chgData name="Nithin Thilakappan" userId="7c61370e-fcb8-4c9d-acf1-5d4ee0d04751" providerId="ADAL" clId="{A5CAE1B7-D525-4789-8DEA-37FBBA471E8B}" dt="2024-07-07T05:54:22.666" v="22" actId="26606"/>
          <ac:spMkLst>
            <pc:docMk/>
            <pc:sldMk cId="0" sldId="267"/>
            <ac:spMk id="11" creationId="{123EA69C-102A-4DD0-9547-05DCD271D159}"/>
          </ac:spMkLst>
        </pc:spChg>
        <pc:spChg chg="add">
          <ac:chgData name="Nithin Thilakappan" userId="7c61370e-fcb8-4c9d-acf1-5d4ee0d04751" providerId="ADAL" clId="{A5CAE1B7-D525-4789-8DEA-37FBBA471E8B}" dt="2024-07-07T05:54:22.666" v="22" actId="26606"/>
          <ac:spMkLst>
            <pc:docMk/>
            <pc:sldMk cId="0" sldId="267"/>
            <ac:spMk id="13" creationId="{6A862265-5CA3-4C40-8582-7534C3B03C2A}"/>
          </ac:spMkLst>
        </pc:spChg>
        <pc:spChg chg="add">
          <ac:chgData name="Nithin Thilakappan" userId="7c61370e-fcb8-4c9d-acf1-5d4ee0d04751" providerId="ADAL" clId="{A5CAE1B7-D525-4789-8DEA-37FBBA471E8B}" dt="2024-07-07T05:54:22.666" v="22" actId="26606"/>
          <ac:spMkLst>
            <pc:docMk/>
            <pc:sldMk cId="0" sldId="267"/>
            <ac:spMk id="15" creationId="{600EF80B-0391-4082-9AF5-F15B091B4CE9}"/>
          </ac:spMkLst>
        </pc:spChg>
        <pc:spChg chg="add">
          <ac:chgData name="Nithin Thilakappan" userId="7c61370e-fcb8-4c9d-acf1-5d4ee0d04751" providerId="ADAL" clId="{A5CAE1B7-D525-4789-8DEA-37FBBA471E8B}" dt="2024-07-07T05:54:22.666" v="22" actId="26606"/>
          <ac:spMkLst>
            <pc:docMk/>
            <pc:sldMk cId="0" sldId="267"/>
            <ac:spMk id="19" creationId="{3FBF03E8-C602-4192-9C52-F84B29FDCC88}"/>
          </ac:spMkLst>
        </pc:spChg>
        <pc:picChg chg="add">
          <ac:chgData name="Nithin Thilakappan" userId="7c61370e-fcb8-4c9d-acf1-5d4ee0d04751" providerId="ADAL" clId="{A5CAE1B7-D525-4789-8DEA-37FBBA471E8B}" dt="2024-07-07T05:54:22.666" v="22" actId="26606"/>
          <ac:picMkLst>
            <pc:docMk/>
            <pc:sldMk cId="0" sldId="267"/>
            <ac:picMk id="5" creationId="{00B4B590-8DF5-878A-FA1C-1C1F787AFDE8}"/>
          </ac:picMkLst>
        </pc:picChg>
        <pc:cxnChg chg="add">
          <ac:chgData name="Nithin Thilakappan" userId="7c61370e-fcb8-4c9d-acf1-5d4ee0d04751" providerId="ADAL" clId="{A5CAE1B7-D525-4789-8DEA-37FBBA471E8B}" dt="2024-07-07T05:54:22.666" v="22" actId="26606"/>
          <ac:cxnSpMkLst>
            <pc:docMk/>
            <pc:sldMk cId="0" sldId="267"/>
            <ac:cxnSpMk id="17" creationId="{D33AC32D-5F44-45F7-A0BD-7C11A86BED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40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22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6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0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07-Jul-24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07-Jul-24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0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07-Jul-24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095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Urbanist" panose="020B0A04040200000203" pitchFamily="34" charset="0"/>
              </a:rPr>
              <a:t>Electrical System Optimization and Maintenance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Thermal power station">
            <a:extLst>
              <a:ext uri="{FF2B5EF4-FFF2-40B4-BE49-F238E27FC236}">
                <a16:creationId xmlns:a16="http://schemas.microsoft.com/office/drawing/2014/main" id="{DD430E6B-7093-2552-2A1B-28CB87F19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r="2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SWOT Analysis from Reports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Strengths: Hands-on experience in electrical installations and maintenance (Week 2, Day 1).</a:t>
            </a:r>
          </a:p>
          <a:p>
            <a:pPr lvl="1"/>
            <a:r>
              <a:t>Weaknesses: Minor corrosion on a circuit breaker (Week 2, Day 2).</a:t>
            </a:r>
          </a:p>
          <a:p>
            <a:pPr lvl="1"/>
            <a:r>
              <a:t>Opportunities: Optimization of electrical systems with energy-efficient solutions (Week 2, Day 4).</a:t>
            </a:r>
          </a:p>
          <a:p>
            <a:pPr lvl="1"/>
            <a:r>
              <a:t>Threats: Potential issues with power fluctuations (Week 5, Day 3).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75831B6-E9DA-1A14-EACE-DD54A71E2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8668" r="2" b="2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US" sz="1800"/>
              <a:t>Conclusion and Recommendations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 fontScale="85000" lnSpcReduction="20000"/>
          </a:bodyPr>
          <a:lstStyle/>
          <a:p>
            <a:r>
              <a:rPr dirty="0"/>
              <a:t>Summarize the main findings, outcomes, and conclusions of the project.</a:t>
            </a:r>
          </a:p>
          <a:p>
            <a:r>
              <a:rPr lang="en-US" b="1" dirty="0"/>
              <a:t>Key Learnings: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Optimization Strategies:</a:t>
            </a:r>
            <a:r>
              <a:rPr lang="en-US" dirty="0"/>
              <a:t> Learned various techniques to optimize electrical system performance and efficiency, contributing to cost savings and sustainability.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Preventive Maintenance:</a:t>
            </a:r>
            <a:r>
              <a:rPr lang="en-US" dirty="0"/>
              <a:t> Recognized the importance of preventive maintenance in minimizing downtime and extending equipment lifespan, improving overall system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Professional Growth:</a:t>
            </a:r>
            <a:r>
              <a:rPr lang="en-US" dirty="0"/>
              <a:t> Developed communication skills, teamwork, and a proactive approach to learning in a professional electrical maintenance environment.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EB4C7116-D7AC-11B7-13DC-B5B31C279B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3303" r="11699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Purpose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The purpose of these guidelines is to provide students from diverse disciplines participating in projects through the Qollabb platform with a framework for preparing their project reports.</a:t>
            </a:r>
          </a:p>
          <a:p>
            <a:pPr lvl="1"/>
            <a:r>
              <a:t>The project report is an essential document that showcases the students' work, methodologies, findings, and recommendations.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A28D74AF-1291-C9A5-0581-563843910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7217" r="3784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US" sz="2200"/>
              <a:t>Clarity and Organization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Ensure the project report has a clear structure and is well-organized.</a:t>
            </a:r>
          </a:p>
          <a:p>
            <a:pPr lvl="1"/>
            <a:r>
              <a:t>Use headings, subheadings, and a logical flow to present information in a coherent manner.</a:t>
            </a:r>
          </a:p>
          <a:p>
            <a:pPr lvl="1"/>
            <a:r>
              <a:t>Use language that is appropriate for the target audience, avoiding excessive jargon or technical terms that may confuse readers from different disciplines.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asses on top of a book">
            <a:extLst>
              <a:ext uri="{FF2B5EF4-FFF2-40B4-BE49-F238E27FC236}">
                <a16:creationId xmlns:a16="http://schemas.microsoft.com/office/drawing/2014/main" id="{8275A186-4290-9B28-8561-1D0B9CF43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668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US" sz="2200"/>
              <a:t>Introduction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Begin the project report with an introduction that provides an overview of the project's objectives, scope, and significance.</a:t>
            </a:r>
          </a:p>
          <a:p>
            <a:pPr lvl="1"/>
            <a:r>
              <a:t>Clearly state the problem statement or research question that the project aims to address.</a:t>
            </a:r>
          </a:p>
          <a:p>
            <a:pPr lvl="1"/>
            <a:r>
              <a:t>Provide a brief background of the project, including relevant literature or previous work in the field.</a:t>
            </a:r>
          </a:p>
          <a:p>
            <a:pPr lvl="1"/>
            <a:r>
              <a:t>Tailor the background information to suit the discipline and context of the project.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726E9879-8DD7-6D97-08BD-C8A67D1AC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100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US" sz="2200"/>
              <a:t>Methodology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Describe the methodologies, tools, and techniques employed in the project.</a:t>
            </a:r>
          </a:p>
          <a:p>
            <a:pPr lvl="1"/>
            <a:r>
              <a:t>Explain the data collection methods, analysis procedures, and any experimental or research design used.</a:t>
            </a:r>
          </a:p>
          <a:p>
            <a:pPr lvl="1"/>
            <a:r>
              <a:t>Provide sufficient details for readers to understand how the project was executed.</a:t>
            </a:r>
          </a:p>
          <a:p>
            <a:pPr lvl="1"/>
            <a:r>
              <a:t>Include information on sample selection, data sources, and any limitations or constraints faced during the project.</a:t>
            </a:r>
          </a:p>
          <a:p>
            <a:pPr lvl="1"/>
            <a:r>
              <a:t>Adapt the methodology section to align with the specific requirements of the discipline.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Calendar on table">
            <a:extLst>
              <a:ext uri="{FF2B5EF4-FFF2-40B4-BE49-F238E27FC236}">
                <a16:creationId xmlns:a16="http://schemas.microsoft.com/office/drawing/2014/main" id="{B93C0BD1-FB5B-D84B-B2AE-861F8CEEF5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grayscl/>
          </a:blip>
          <a:srcRect r="1100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US" sz="2200"/>
              <a:t>Methodology Details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Process involved assisting in installations, conducting routine checks, and troubleshooting.</a:t>
            </a:r>
          </a:p>
          <a:p>
            <a:pPr lvl="1"/>
            <a:r>
              <a:t>Example: Assisted in wiring tasks for a new lighting system installation in the main office building (Week 2, Day 1).</a:t>
            </a:r>
          </a:p>
          <a:p>
            <a:pPr lvl="1"/>
            <a:r>
              <a:t>Example: Conducted inspections of electrical panels and circuit breakers in the manufacturing unit (Week 2, Day 2).</a:t>
            </a:r>
          </a:p>
          <a:p>
            <a:pPr lvl="1"/>
            <a:r>
              <a:t>Example: Diagnosed a problem with flickering lights due to a faulty dimmer switch (Week 2, Day 3).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3046D75-D25D-4B6D-65A6-EFE62B39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1002" r="-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Results and Findings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Present the findings, results, or outcomes of the project in a clear and concise manner.</a:t>
            </a:r>
          </a:p>
          <a:p>
            <a:pPr lvl="1"/>
            <a:r>
              <a:t>Use tables, graphs, or visual representations where appropriate to enhance understanding.</a:t>
            </a:r>
          </a:p>
          <a:p>
            <a:pPr lvl="1"/>
            <a:r>
              <a:t>Analyze and interpret the results, highlighting key observations or patterns.</a:t>
            </a:r>
          </a:p>
          <a:p>
            <a:pPr lvl="1"/>
            <a:r>
              <a:t>Discuss any significant findings, unexpected outcomes, or deviations from initial expectations.</a:t>
            </a:r>
          </a:p>
          <a:p>
            <a:pPr lvl="1"/>
            <a:r>
              <a:t>Emphasize the relevance and implications of the findings within the respective discipline.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A3137EA9-EBDE-0FA3-BAE1-DD0A82969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1100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Results and Findings from Reports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r>
              <a:rPr dirty="0"/>
              <a:t>Example: Successful replacement of a malfunctioning circuit breaker (Week 5, Day 1).</a:t>
            </a:r>
          </a:p>
          <a:p>
            <a:pPr lvl="1"/>
            <a:r>
              <a:rPr dirty="0"/>
              <a:t>Example: Identification and correction of loose wire connections (Week 2, Day 2).</a:t>
            </a:r>
          </a:p>
          <a:p>
            <a:pPr lvl="1"/>
            <a:r>
              <a:rPr dirty="0"/>
              <a:t>Example: Implementation of energy-efficient LED lights (Week 2, Day 4).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office area">
            <a:extLst>
              <a:ext uri="{FF2B5EF4-FFF2-40B4-BE49-F238E27FC236}">
                <a16:creationId xmlns:a16="http://schemas.microsoft.com/office/drawing/2014/main" id="{67B52AA3-01AE-0938-D0F1-A6ACA26841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11002" r="-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Discussion and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r>
              <a:t>Provide a comprehensive discussion and analysis of the project results.</a:t>
            </a:r>
          </a:p>
          <a:p>
            <a:pPr lvl="1"/>
            <a:r>
              <a:t>Connect the findings to the project's objectives and research question, exploring their implications and significance within the discipline.</a:t>
            </a:r>
          </a:p>
          <a:p>
            <a:pPr lvl="1"/>
            <a:r>
              <a:t>Analyze the strengths, weaknesses, opportunities, and threats (SWOT) associated with the project.</a:t>
            </a:r>
          </a:p>
          <a:p>
            <a:pPr lvl="1"/>
            <a:r>
              <a:t>Consider the project's impact, feasibility, and potential for further development or expansion within the specific discipline.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683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Urbanist</vt:lpstr>
      <vt:lpstr>Gallery</vt:lpstr>
      <vt:lpstr>Electrical System Optimization and Maintenance </vt:lpstr>
      <vt:lpstr>Purpose</vt:lpstr>
      <vt:lpstr>Clarity and Organization</vt:lpstr>
      <vt:lpstr>Introduction</vt:lpstr>
      <vt:lpstr>Methodology</vt:lpstr>
      <vt:lpstr>Methodology Details</vt:lpstr>
      <vt:lpstr>Results and Findings</vt:lpstr>
      <vt:lpstr>Results and Findings from Reports</vt:lpstr>
      <vt:lpstr>Discussion and Analysis</vt:lpstr>
      <vt:lpstr>SWOT Analysis from Reports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System Optimization and Maintenance </dc:title>
  <dc:subject/>
  <dc:creator/>
  <cp:keywords/>
  <dc:description>generated using python-pptx</dc:description>
  <cp:lastModifiedBy>Nithin Thilakappan</cp:lastModifiedBy>
  <cp:revision>1</cp:revision>
  <dcterms:created xsi:type="dcterms:W3CDTF">2013-01-27T09:14:16Z</dcterms:created>
  <dcterms:modified xsi:type="dcterms:W3CDTF">2024-07-07T05:58:04Z</dcterms:modified>
  <cp:category/>
</cp:coreProperties>
</file>