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8"/>
    <p:restoredTop sz="94707"/>
  </p:normalViewPr>
  <p:slideViewPr>
    <p:cSldViewPr snapToGrid="0" snapToObjects="1">
      <p:cViewPr varScale="1">
        <p:scale>
          <a:sx n="127" d="100"/>
          <a:sy n="127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9CC4-3574-F941-B92F-EC011AFAD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8D886-EBDE-F34D-BB65-DA8E185B5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3CB0-CB5D-8940-B7B2-BB5EE1B6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B792-02F9-104A-BB1A-29C718C6136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F96D-AF9A-A742-8F96-AEEE4F03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F5089-A734-A842-8D43-F9DFFB0B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C427-2DDB-0043-BD30-B7B00501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7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0657-FF8E-5A4B-9A94-9D28BC49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08FA7-72E9-F148-BF59-73D1EE7EB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A298-7B11-714E-90B6-A67A0C6A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B792-02F9-104A-BB1A-29C718C6136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89E28-8278-4B49-B659-12CC80C8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C9C69-4EC1-CA49-A06D-5439278B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C427-2DDB-0043-BD30-B7B00501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2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DA3F7-1B37-7349-806A-15E478299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C9C05-A76C-3A40-91EC-8E495BAC6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1F354-1EDA-364C-8719-14F1AB88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B792-02F9-104A-BB1A-29C718C6136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9E5B2-268A-8142-94D0-0473ABE5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82631-E938-D445-817F-87F72D9F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C427-2DDB-0043-BD30-B7B00501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5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1A9A-3415-6F42-B60D-06D3D37C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FCC9-13F9-044B-9218-C575CF1A6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FB627-3E65-D640-912B-B847277A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B792-02F9-104A-BB1A-29C718C6136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51C3A-8F01-EB43-88D4-60C02447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58EF-8CE8-4645-B20F-4BD65323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C427-2DDB-0043-BD30-B7B00501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3B45E-E7A7-D04F-8485-BD922531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DA2B-73C0-5D4D-A37D-310EA6444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C5C3E-06B4-A04D-B970-FBA16FC1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B792-02F9-104A-BB1A-29C718C6136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4A70-6CE6-784B-B38A-D133E8D3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4466-12D5-5D49-A2ED-5D89E249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C427-2DDB-0043-BD30-B7B00501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0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0972-D08F-0E4C-B72E-322472EE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C270-D7A2-7D41-B540-367FB8479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029CF-38F0-2D47-AECD-57CE566DD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DF57C-245E-074E-8DDF-F37483AE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B792-02F9-104A-BB1A-29C718C6136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90EA0-DFA1-144F-9EB0-6A0D20D7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69F34-6A9B-DF47-9049-3BB1118E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C427-2DDB-0043-BD30-B7B00501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8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B6C8-26E6-4D4A-84CB-2E936BA8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5EB23-CE9B-1A4A-A4C5-98C362666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B526E-936A-E54B-96AC-1AA616992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7EA7C-0675-A94D-9F6C-EB84329E3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C188-96B6-5D46-A798-99906D9A5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D4094-00D6-6E48-B01F-201D89E6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B792-02F9-104A-BB1A-29C718C6136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4307F-C974-7E42-9341-21B9F2EE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869C8-2192-7A49-BCA8-E63479D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C427-2DDB-0043-BD30-B7B00501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9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A19B-D4FD-9942-87CD-60B2CFEF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0EAF2-F470-CE40-96A6-CF806D62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B792-02F9-104A-BB1A-29C718C6136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7E737-2AED-F940-8EDB-6B974977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054E9-D6B5-F844-9B4B-3DC24EF5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C427-2DDB-0043-BD30-B7B00501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FC5B7-659E-4643-9A0A-33671CD3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B792-02F9-104A-BB1A-29C718C6136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6E11B-3DA3-C743-8657-441E5FD1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00765-39FB-3348-9608-550198E5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C427-2DDB-0043-BD30-B7B00501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5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F80B-56F0-804D-8E77-DA6656DF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5A5BB-EA9B-D244-913B-84249438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58499-15EC-5346-BC08-3BDD6F56F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05FF5-4C42-F045-8ECB-8D231217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B792-02F9-104A-BB1A-29C718C6136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A4320-0775-3B48-8DC9-E3063531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8740-D677-594B-BDDA-A1EB67EF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C427-2DDB-0043-BD30-B7B00501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9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161B-C6E4-034C-90D0-7A076DEF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87E9F-D3DC-694A-90BB-C6ED2B7EB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C29ED-BD52-7B48-ADCD-5B10B9DEA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8C71D-5906-2949-851F-F78FD76C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B792-02F9-104A-BB1A-29C718C6136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18099-D48F-DF45-AEEF-BCCD854C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FE03A-9827-0546-8E43-FAF2A7DD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C427-2DDB-0043-BD30-B7B00501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4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700FC-1C07-044A-BA24-ECFF8DAD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B4DBE-00B7-CD4A-A99D-866D596CE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1AA6A-18D9-C546-A01B-9C10767FF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DB792-02F9-104A-BB1A-29C718C6136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D165C-9A98-6847-80DF-1A9AA67D0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C0570-D4B5-4540-B157-95AFA2684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9C427-2DDB-0043-BD30-B7B00501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6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uctrecommendationforuser.herokuapp.com/" TargetMode="External"/><Relationship Id="rId2" Type="http://schemas.openxmlformats.org/officeDocument/2006/relationships/hyperlink" Target="https://github.com/tnk1422/productRecommOnSentime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00CF3E-827F-9C4E-ADED-F76C907CB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0207"/>
            <a:ext cx="12192000" cy="1145982"/>
          </a:xfrm>
        </p:spPr>
        <p:txBody>
          <a:bodyPr>
            <a:normAutofit/>
          </a:bodyPr>
          <a:lstStyle/>
          <a:p>
            <a:r>
              <a:rPr lang="en-US" dirty="0"/>
              <a:t>Top 5 product recommendation for a User based on Sentiment Analysis and user –user based collaborative recommendation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C60A7DC-DBD4-4542-A163-BDEC7F050E9E}"/>
              </a:ext>
            </a:extLst>
          </p:cNvPr>
          <p:cNvSpPr txBox="1">
            <a:spLocks/>
          </p:cNvSpPr>
          <p:nvPr/>
        </p:nvSpPr>
        <p:spPr>
          <a:xfrm>
            <a:off x="0" y="2037294"/>
            <a:ext cx="12010292" cy="757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Github</a:t>
            </a:r>
            <a:r>
              <a:rPr lang="en-US" dirty="0"/>
              <a:t> Project - </a:t>
            </a:r>
            <a:r>
              <a:rPr lang="en-US" dirty="0">
                <a:hlinkClick r:id="rId2"/>
              </a:rPr>
              <a:t>https://github.com/tnk1422/productRecommOnSentiment</a:t>
            </a:r>
            <a:r>
              <a:rPr lang="en-US" dirty="0"/>
              <a:t> ( Private repository)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7635496-55D7-A14F-80AC-CEB177F9F3A9}"/>
              </a:ext>
            </a:extLst>
          </p:cNvPr>
          <p:cNvSpPr txBox="1">
            <a:spLocks/>
          </p:cNvSpPr>
          <p:nvPr/>
        </p:nvSpPr>
        <p:spPr>
          <a:xfrm>
            <a:off x="181708" y="3869025"/>
            <a:ext cx="12010292" cy="757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Heroku App- </a:t>
            </a:r>
            <a:r>
              <a:rPr lang="en-US" dirty="0">
                <a:hlinkClick r:id="rId3"/>
              </a:rPr>
              <a:t>https://productrecommendationforuser.herokuapp.com/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466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00CF3E-827F-9C4E-ADED-F76C907CB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207"/>
            <a:ext cx="9144000" cy="536028"/>
          </a:xfrm>
        </p:spPr>
        <p:txBody>
          <a:bodyPr/>
          <a:lstStyle/>
          <a:p>
            <a:r>
              <a:rPr lang="en-US" dirty="0"/>
              <a:t>Running on Local Environment for User tammy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6606A-415D-3845-B686-CB35A4C6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1" y="966917"/>
            <a:ext cx="7244665" cy="1296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7CE10F-B9A9-AC45-89D6-0A3FE649E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11" y="2263699"/>
            <a:ext cx="5626786" cy="2411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878F6F-2131-A64E-8ECB-7776296C6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09" y="4437993"/>
            <a:ext cx="9055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0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00CF3E-827F-9C4E-ADED-F76C907CB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207"/>
            <a:ext cx="9144000" cy="536028"/>
          </a:xfrm>
        </p:spPr>
        <p:txBody>
          <a:bodyPr/>
          <a:lstStyle/>
          <a:p>
            <a:r>
              <a:rPr lang="en-US" dirty="0"/>
              <a:t>Running on Local Environment for user </a:t>
            </a:r>
            <a:r>
              <a:rPr lang="en-US" dirty="0" err="1"/>
              <a:t>jashua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5953C7-720D-934E-BAF2-0D7DE1668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2" y="972923"/>
            <a:ext cx="5073994" cy="1065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4A2081-0846-1B46-AC8C-FF6CFEACD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42" y="2203450"/>
            <a:ext cx="5245100" cy="2121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644C0-4343-BA48-B69B-70B24810A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42" y="4324865"/>
            <a:ext cx="11437723" cy="156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5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00CF3E-827F-9C4E-ADED-F76C907CB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207"/>
            <a:ext cx="9144000" cy="536028"/>
          </a:xfrm>
        </p:spPr>
        <p:txBody>
          <a:bodyPr/>
          <a:lstStyle/>
          <a:p>
            <a:r>
              <a:rPr lang="en-US" dirty="0"/>
              <a:t>Running on Local Environment for user any User not available in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7D5B91-51CA-DE44-A470-F4C44F040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04" y="949238"/>
            <a:ext cx="5596066" cy="1403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1474B4-1361-124E-AD34-58A4AA7E2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517680"/>
            <a:ext cx="7810830" cy="15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2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00CF3E-827F-9C4E-ADED-F76C907CB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10207"/>
            <a:ext cx="12082408" cy="3627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Running on Heroku cloud - https://</a:t>
            </a:r>
            <a:r>
              <a:rPr lang="en-US" dirty="0" err="1"/>
              <a:t>productrecommendationforuser.herokuapp.com</a:t>
            </a:r>
            <a:r>
              <a:rPr lang="en-US" dirty="0"/>
              <a:t>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153C2-9CD7-B444-AD7F-EE4CAAEE4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77" y="925213"/>
            <a:ext cx="5905500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BDE7CC-8CE5-554C-8151-0AEBD006C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38" y="2378625"/>
            <a:ext cx="11742523" cy="138002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C52E061-A719-6941-B57E-5BB1277D2459}"/>
              </a:ext>
            </a:extLst>
          </p:cNvPr>
          <p:cNvSpPr txBox="1">
            <a:spLocks/>
          </p:cNvSpPr>
          <p:nvPr/>
        </p:nvSpPr>
        <p:spPr>
          <a:xfrm>
            <a:off x="224738" y="1770167"/>
            <a:ext cx="9144000" cy="53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Error handling – Error is caught and return to Browser</a:t>
            </a:r>
          </a:p>
        </p:txBody>
      </p:sp>
    </p:spTree>
    <p:extLst>
      <p:ext uri="{BB962C8B-B14F-4D97-AF65-F5344CB8AC3E}">
        <p14:creationId xmlns:p14="http://schemas.microsoft.com/office/powerpoint/2010/main" val="17502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00CF3E-827F-9C4E-ADED-F76C907CB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10207"/>
            <a:ext cx="12082408" cy="3627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Running on Heroku cloud - https://</a:t>
            </a:r>
            <a:r>
              <a:rPr lang="en-US" dirty="0" err="1"/>
              <a:t>productrecommendationforuser.herokuapp.com</a:t>
            </a:r>
            <a:r>
              <a:rPr lang="en-US" dirty="0"/>
              <a:t>/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C52E061-A719-6941-B57E-5BB1277D2459}"/>
              </a:ext>
            </a:extLst>
          </p:cNvPr>
          <p:cNvSpPr txBox="1">
            <a:spLocks/>
          </p:cNvSpPr>
          <p:nvPr/>
        </p:nvSpPr>
        <p:spPr>
          <a:xfrm>
            <a:off x="224738" y="1475894"/>
            <a:ext cx="9144000" cy="53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Success call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BF4EF-43C9-AE41-B60D-27473500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56" y="625449"/>
            <a:ext cx="4978400" cy="8504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6F0704-D1F7-E944-B026-2FDE55D08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38" y="1886979"/>
            <a:ext cx="7264400" cy="29591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F0DD161-9D71-9F4D-A49F-7E337CF61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92" y="5265295"/>
            <a:ext cx="6756400" cy="15113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E19B281-F865-414C-9D21-9E24D4316065}"/>
              </a:ext>
            </a:extLst>
          </p:cNvPr>
          <p:cNvSpPr txBox="1">
            <a:spLocks/>
          </p:cNvSpPr>
          <p:nvPr/>
        </p:nvSpPr>
        <p:spPr>
          <a:xfrm>
            <a:off x="224738" y="4578065"/>
            <a:ext cx="9144000" cy="53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with username not exist in dataset</a:t>
            </a:r>
          </a:p>
        </p:txBody>
      </p:sp>
    </p:spTree>
    <p:extLst>
      <p:ext uri="{BB962C8B-B14F-4D97-AF65-F5344CB8AC3E}">
        <p14:creationId xmlns:p14="http://schemas.microsoft.com/office/powerpoint/2010/main" val="393587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DC52E061-A719-6941-B57E-5BB1277D2459}"/>
              </a:ext>
            </a:extLst>
          </p:cNvPr>
          <p:cNvSpPr txBox="1">
            <a:spLocks/>
          </p:cNvSpPr>
          <p:nvPr/>
        </p:nvSpPr>
        <p:spPr>
          <a:xfrm>
            <a:off x="224738" y="2892972"/>
            <a:ext cx="11967262" cy="536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7030A0"/>
                </a:solidFill>
                <a:latin typeface="Agency FB" panose="020B0503020202020204" pitchFamily="34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342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117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Tarak N Konar</dc:creator>
  <cp:lastModifiedBy>Tarak N Konar</cp:lastModifiedBy>
  <cp:revision>11</cp:revision>
  <dcterms:created xsi:type="dcterms:W3CDTF">2021-07-19T07:00:37Z</dcterms:created>
  <dcterms:modified xsi:type="dcterms:W3CDTF">2021-07-19T08:57:30Z</dcterms:modified>
</cp:coreProperties>
</file>