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Default Extension="pdf" ContentType="application/pdf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332" r:id="rId2"/>
    <p:sldId id="350" r:id="rId3"/>
    <p:sldId id="351" r:id="rId4"/>
    <p:sldId id="352" r:id="rId5"/>
    <p:sldId id="257" r:id="rId6"/>
    <p:sldId id="259" r:id="rId7"/>
    <p:sldId id="311" r:id="rId8"/>
    <p:sldId id="260" r:id="rId9"/>
    <p:sldId id="261" r:id="rId10"/>
    <p:sldId id="336" r:id="rId11"/>
    <p:sldId id="263" r:id="rId12"/>
    <p:sldId id="264" r:id="rId13"/>
    <p:sldId id="327" r:id="rId14"/>
    <p:sldId id="267" r:id="rId15"/>
    <p:sldId id="269" r:id="rId16"/>
    <p:sldId id="328" r:id="rId17"/>
    <p:sldId id="268" r:id="rId18"/>
    <p:sldId id="270" r:id="rId19"/>
    <p:sldId id="338" r:id="rId20"/>
    <p:sldId id="273" r:id="rId21"/>
    <p:sldId id="274" r:id="rId22"/>
    <p:sldId id="279" r:id="rId23"/>
    <p:sldId id="313" r:id="rId24"/>
    <p:sldId id="314" r:id="rId25"/>
    <p:sldId id="282" r:id="rId26"/>
    <p:sldId id="315" r:id="rId27"/>
    <p:sldId id="284" r:id="rId28"/>
    <p:sldId id="285" r:id="rId29"/>
    <p:sldId id="325" r:id="rId30"/>
    <p:sldId id="326" r:id="rId31"/>
    <p:sldId id="291" r:id="rId32"/>
    <p:sldId id="292" r:id="rId33"/>
    <p:sldId id="339" r:id="rId34"/>
    <p:sldId id="355" r:id="rId35"/>
    <p:sldId id="33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731" autoAdjust="0"/>
    <p:restoredTop sz="72621" autoAdjust="0"/>
  </p:normalViewPr>
  <p:slideViewPr>
    <p:cSldViewPr>
      <p:cViewPr>
        <p:scale>
          <a:sx n="75" d="100"/>
          <a:sy n="75" d="100"/>
        </p:scale>
        <p:origin x="-8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1.xml"/><Relationship Id="rId18" Type="http://schemas.openxmlformats.org/officeDocument/2006/relationships/slide" Target="slides/slide32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20.xml"/><Relationship Id="rId17" Type="http://schemas.openxmlformats.org/officeDocument/2006/relationships/slide" Target="slides/slide31.xml"/><Relationship Id="rId2" Type="http://schemas.openxmlformats.org/officeDocument/2006/relationships/slide" Target="slides/slide5.xml"/><Relationship Id="rId16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18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10" Type="http://schemas.openxmlformats.org/officeDocument/2006/relationships/slide" Target="slides/slide17.xml"/><Relationship Id="rId19" Type="http://schemas.openxmlformats.org/officeDocument/2006/relationships/slide" Target="slides/slide35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800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800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0D7B7B50-FDA2-9642-B21C-92F20D77339C}" type="pres">
      <dgm:prSet presAssocID="{2E194F6F-9ED9-DE4B-B6F3-F3BB763DE96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ABB3BD-9417-C144-8866-470563478A06}" type="pres">
      <dgm:prSet presAssocID="{83B2DB20-34D3-B94C-8E7D-4013FC316C24}" presName="centerShape" presStyleLbl="node0" presStyleIdx="0" presStyleCnt="1"/>
      <dgm:spPr/>
      <dgm:t>
        <a:bodyPr/>
        <a:lstStyle/>
        <a:p>
          <a:endParaRPr lang="en-US"/>
        </a:p>
      </dgm:t>
    </dgm:pt>
    <dgm:pt modelId="{EB81A967-8A88-1541-8470-70988EBE4A74}" type="pres">
      <dgm:prSet presAssocID="{39EE07AA-AB4E-E04C-A16E-E25FCB37194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0634FD23-BCFB-B742-B6EE-665A9E85ED71}" type="pres">
      <dgm:prSet presAssocID="{39EE07AA-AB4E-E04C-A16E-E25FCB3719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DF0255A-C2A1-774F-93CC-0FC6D40DDF43}" type="pres">
      <dgm:prSet presAssocID="{EBD84724-F8BF-964B-9F88-D22139FB9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45450-1DB7-2C40-8F90-593558B98918}" type="pres">
      <dgm:prSet presAssocID="{7F73FB3D-8302-4C41-A5BE-5C0E5E5109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207F90BA-97C6-B54E-8B0D-20A3DD0A3AF6}" type="pres">
      <dgm:prSet presAssocID="{7F73FB3D-8302-4C41-A5BE-5C0E5E5109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3757437-5C67-414C-BF4A-4E9F514AE697}" type="pres">
      <dgm:prSet presAssocID="{ED9A7A6D-1492-574C-BEC0-995B356547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6729-757C-754C-8669-47C828C6DED7}" type="pres">
      <dgm:prSet presAssocID="{F542BB37-7F59-2346-84BD-62397156676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8CF312F1-2346-D145-9A95-03491C8804DF}" type="pres">
      <dgm:prSet presAssocID="{F542BB37-7F59-2346-84BD-62397156676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B6B7D15-7666-6F40-BF28-ABC4D28D073C}" type="pres">
      <dgm:prSet presAssocID="{25AF8E0A-552B-614B-98BC-2E6D7B5AA5D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EAC72-88DF-A14B-B7F4-DF7C92546515}" type="pres">
      <dgm:prSet presAssocID="{E513B83B-80EA-5C47-BF9E-4E8955F5D88F}" presName="parTrans" presStyleLbl="sibTrans2D1" presStyleIdx="3" presStyleCnt="5"/>
      <dgm:spPr/>
      <dgm:t>
        <a:bodyPr/>
        <a:lstStyle/>
        <a:p>
          <a:endParaRPr lang="en-US"/>
        </a:p>
      </dgm:t>
    </dgm:pt>
    <dgm:pt modelId="{80F78A95-A605-3548-BDE2-76C758807A27}" type="pres">
      <dgm:prSet presAssocID="{E513B83B-80EA-5C47-BF9E-4E8955F5D88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368052D-1B88-EA47-9490-14788101781F}" type="pres">
      <dgm:prSet presAssocID="{4BAF27D4-A68F-1544-A6BE-34A554433579}" presName="node" presStyleLbl="node1" presStyleIdx="3" presStyleCnt="5" custRadScaleRad="98493" custRadScaleInc="1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43961-8D46-7A43-9E78-CC84D72918B4}" type="pres">
      <dgm:prSet presAssocID="{435274F6-521A-0F4D-9E61-DF0E65F6C3CB}" presName="parTrans" presStyleLbl="sibTrans2D1" presStyleIdx="4" presStyleCnt="5"/>
      <dgm:spPr/>
      <dgm:t>
        <a:bodyPr/>
        <a:lstStyle/>
        <a:p>
          <a:endParaRPr lang="en-US"/>
        </a:p>
      </dgm:t>
    </dgm:pt>
    <dgm:pt modelId="{E29EFCF4-9FB3-9545-808E-23AFA2FE2630}" type="pres">
      <dgm:prSet presAssocID="{435274F6-521A-0F4D-9E61-DF0E65F6C3C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1BDAF9F-E41E-F043-B723-304EE18E3B3E}" type="pres">
      <dgm:prSet presAssocID="{72C64502-5F5B-1545-8992-05E8BF51FB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94D2AAA8-5813-0046-A1FE-2433CC8993E5}" type="presOf" srcId="{F542BB37-7F59-2346-84BD-623971566760}" destId="{59796729-757C-754C-8669-47C828C6DED7}" srcOrd="0" destOrd="0" presId="urn:microsoft.com/office/officeart/2005/8/layout/radial5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1ED1875E-C185-594E-936D-7C02269FD601}" type="presOf" srcId="{E513B83B-80EA-5C47-BF9E-4E8955F5D88F}" destId="{932EAC72-88DF-A14B-B7F4-DF7C92546515}" srcOrd="0" destOrd="0" presId="urn:microsoft.com/office/officeart/2005/8/layout/radial5"/>
    <dgm:cxn modelId="{2350309F-E733-EB4B-82C5-2CD597C1B508}" type="presOf" srcId="{7F73FB3D-8302-4C41-A5BE-5C0E5E510926}" destId="{10C45450-1DB7-2C40-8F90-593558B98918}" srcOrd="0" destOrd="0" presId="urn:microsoft.com/office/officeart/2005/8/layout/radial5"/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DEF39B59-75B6-454B-8864-46C3B4C5F597}" type="presOf" srcId="{83B2DB20-34D3-B94C-8E7D-4013FC316C24}" destId="{AFABB3BD-9417-C144-8866-470563478A06}" srcOrd="0" destOrd="0" presId="urn:microsoft.com/office/officeart/2005/8/layout/radial5"/>
    <dgm:cxn modelId="{D5E1AE1A-0777-6745-8298-F9899AF0741F}" type="presOf" srcId="{956E209D-B1BF-934E-9259-259B085F60C6}" destId="{91BDAF9F-E41E-F043-B723-304EE18E3B3E}" srcOrd="0" destOrd="1" presId="urn:microsoft.com/office/officeart/2005/8/layout/radial5"/>
    <dgm:cxn modelId="{5D5E0F2D-FF9C-0D4D-9C6E-1D1F288A41AD}" type="presOf" srcId="{25AF8E0A-552B-614B-98BC-2E6D7B5AA5D3}" destId="{1B6B7D15-7666-6F40-BF28-ABC4D28D073C}" srcOrd="0" destOrd="0" presId="urn:microsoft.com/office/officeart/2005/8/layout/radial5"/>
    <dgm:cxn modelId="{829A614A-A5C3-CF4B-A7E1-DCD2BDBAE459}" type="presOf" srcId="{ED9A7A6D-1492-574C-BEC0-995B3565471D}" destId="{23757437-5C67-414C-BF4A-4E9F514AE697}" srcOrd="0" destOrd="0" presId="urn:microsoft.com/office/officeart/2005/8/layout/radial5"/>
    <dgm:cxn modelId="{868973B5-BAC9-6846-AED0-4090A54C2B7F}" type="presOf" srcId="{EBD84724-F8BF-964B-9F88-D22139FB9B0C}" destId="{7DF0255A-C2A1-774F-93CC-0FC6D40DDF43}" srcOrd="0" destOrd="0" presId="urn:microsoft.com/office/officeart/2005/8/layout/radial5"/>
    <dgm:cxn modelId="{0D2980C3-326D-A944-9BFB-BAE6B54DA32F}" type="presOf" srcId="{A0433E5B-642A-EA4A-8645-EAC3F998B308}" destId="{1B6B7D15-7666-6F40-BF28-ABC4D28D073C}" srcOrd="0" destOrd="1" presId="urn:microsoft.com/office/officeart/2005/8/layout/radial5"/>
    <dgm:cxn modelId="{F3954689-CBEC-CA47-9FE1-0505F01BECD6}" type="presOf" srcId="{72C64502-5F5B-1545-8992-05E8BF51FBB4}" destId="{91BDAF9F-E41E-F043-B723-304EE18E3B3E}" srcOrd="0" destOrd="0" presId="urn:microsoft.com/office/officeart/2005/8/layout/radial5"/>
    <dgm:cxn modelId="{0FC3B9A2-9736-4949-A675-935B592AB4CC}" type="presOf" srcId="{435274F6-521A-0F4D-9E61-DF0E65F6C3CB}" destId="{E29EFCF4-9FB3-9545-808E-23AFA2FE2630}" srcOrd="1" destOrd="0" presId="urn:microsoft.com/office/officeart/2005/8/layout/radial5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49A51979-3858-6640-8546-E649700D4463}" type="presOf" srcId="{39EE07AA-AB4E-E04C-A16E-E25FCB371941}" destId="{0634FD23-BCFB-B742-B6EE-665A9E85ED71}" srcOrd="1" destOrd="0" presId="urn:microsoft.com/office/officeart/2005/8/layout/radial5"/>
    <dgm:cxn modelId="{286403A4-162F-4149-8CA8-DFA09999C665}" type="presOf" srcId="{24DDBC64-CAD2-9B42-B013-05F84A676732}" destId="{23757437-5C67-414C-BF4A-4E9F514AE697}" srcOrd="0" destOrd="1" presId="urn:microsoft.com/office/officeart/2005/8/layout/radial5"/>
    <dgm:cxn modelId="{B734DB45-0EAB-E149-8C3B-CB025F2479D2}" type="presOf" srcId="{F542BB37-7F59-2346-84BD-623971566760}" destId="{8CF312F1-2346-D145-9A95-03491C8804DF}" srcOrd="1" destOrd="0" presId="urn:microsoft.com/office/officeart/2005/8/layout/radial5"/>
    <dgm:cxn modelId="{9355CD22-DF0A-A448-B30C-CD678124549E}" type="presOf" srcId="{E513B83B-80EA-5C47-BF9E-4E8955F5D88F}" destId="{80F78A95-A605-3548-BDE2-76C758807A27}" srcOrd="1" destOrd="0" presId="urn:microsoft.com/office/officeart/2005/8/layout/radial5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5C362A6D-B5B3-414C-B59D-1819D25569E5}" type="presOf" srcId="{00A6B839-240A-884A-BF23-881985952448}" destId="{7DF0255A-C2A1-774F-93CC-0FC6D40DDF43}" srcOrd="0" destOrd="1" presId="urn:microsoft.com/office/officeart/2005/8/layout/radial5"/>
    <dgm:cxn modelId="{0E25AC13-28AD-C94E-9B67-E7EC845847A8}" type="presOf" srcId="{2E194F6F-9ED9-DE4B-B6F3-F3BB763DE96C}" destId="{0D7B7B50-FDA2-9642-B21C-92F20D77339C}" srcOrd="0" destOrd="0" presId="urn:microsoft.com/office/officeart/2005/8/layout/radial5"/>
    <dgm:cxn modelId="{AF011BB5-8930-4F4E-9102-F1A31F2BC6C2}" type="presOf" srcId="{39EE07AA-AB4E-E04C-A16E-E25FCB371941}" destId="{EB81A967-8A88-1541-8470-70988EBE4A74}" srcOrd="0" destOrd="0" presId="urn:microsoft.com/office/officeart/2005/8/layout/radial5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F3002C69-5158-9949-899B-45C9B3E4CACB}" type="presOf" srcId="{D3AB8932-7CC9-EA42-90CB-13942C943C63}" destId="{B368052D-1B88-EA47-9490-14788101781F}" srcOrd="0" destOrd="1" presId="urn:microsoft.com/office/officeart/2005/8/layout/radial5"/>
    <dgm:cxn modelId="{EDEBC19E-7E0C-0A48-962D-006C7C20DFF9}" type="presOf" srcId="{435274F6-521A-0F4D-9E61-DF0E65F6C3CB}" destId="{18243961-8D46-7A43-9E78-CC84D72918B4}" srcOrd="0" destOrd="0" presId="urn:microsoft.com/office/officeart/2005/8/layout/radial5"/>
    <dgm:cxn modelId="{C30B27CC-BDD7-924E-8976-8358427BB7E0}" type="presOf" srcId="{4BAF27D4-A68F-1544-A6BE-34A554433579}" destId="{B368052D-1B88-EA47-9490-14788101781F}" srcOrd="0" destOrd="0" presId="urn:microsoft.com/office/officeart/2005/8/layout/radial5"/>
    <dgm:cxn modelId="{8248E87A-3205-3444-9072-1CB39733BF24}" type="presOf" srcId="{7F73FB3D-8302-4C41-A5BE-5C0E5E510926}" destId="{207F90BA-97C6-B54E-8B0D-20A3DD0A3AF6}" srcOrd="1" destOrd="0" presId="urn:microsoft.com/office/officeart/2005/8/layout/radial5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8CA13306-D63E-A246-8CED-0E6E015C5F9D}" type="presParOf" srcId="{0D7B7B50-FDA2-9642-B21C-92F20D77339C}" destId="{AFABB3BD-9417-C144-8866-470563478A06}" srcOrd="0" destOrd="0" presId="urn:microsoft.com/office/officeart/2005/8/layout/radial5"/>
    <dgm:cxn modelId="{2AD6D454-9AC5-0D46-8673-2B056335AD7E}" type="presParOf" srcId="{0D7B7B50-FDA2-9642-B21C-92F20D77339C}" destId="{EB81A967-8A88-1541-8470-70988EBE4A74}" srcOrd="1" destOrd="0" presId="urn:microsoft.com/office/officeart/2005/8/layout/radial5"/>
    <dgm:cxn modelId="{811CE4E8-6FDA-2F4A-8A23-2E8A329C3BAA}" type="presParOf" srcId="{EB81A967-8A88-1541-8470-70988EBE4A74}" destId="{0634FD23-BCFB-B742-B6EE-665A9E85ED71}" srcOrd="0" destOrd="0" presId="urn:microsoft.com/office/officeart/2005/8/layout/radial5"/>
    <dgm:cxn modelId="{DABD1C5F-2543-4C43-A409-01436D77ABAF}" type="presParOf" srcId="{0D7B7B50-FDA2-9642-B21C-92F20D77339C}" destId="{7DF0255A-C2A1-774F-93CC-0FC6D40DDF43}" srcOrd="2" destOrd="0" presId="urn:microsoft.com/office/officeart/2005/8/layout/radial5"/>
    <dgm:cxn modelId="{C8E00093-8335-004B-AF4E-8DBB96B45CBC}" type="presParOf" srcId="{0D7B7B50-FDA2-9642-B21C-92F20D77339C}" destId="{10C45450-1DB7-2C40-8F90-593558B98918}" srcOrd="3" destOrd="0" presId="urn:microsoft.com/office/officeart/2005/8/layout/radial5"/>
    <dgm:cxn modelId="{B37605F6-9700-704F-868D-2BF92DF86B53}" type="presParOf" srcId="{10C45450-1DB7-2C40-8F90-593558B98918}" destId="{207F90BA-97C6-B54E-8B0D-20A3DD0A3AF6}" srcOrd="0" destOrd="0" presId="urn:microsoft.com/office/officeart/2005/8/layout/radial5"/>
    <dgm:cxn modelId="{7F351EC3-08D7-1B4D-B67D-0EA38F554056}" type="presParOf" srcId="{0D7B7B50-FDA2-9642-B21C-92F20D77339C}" destId="{23757437-5C67-414C-BF4A-4E9F514AE697}" srcOrd="4" destOrd="0" presId="urn:microsoft.com/office/officeart/2005/8/layout/radial5"/>
    <dgm:cxn modelId="{C8D003B6-4920-A44F-8474-28CE8199E5E6}" type="presParOf" srcId="{0D7B7B50-FDA2-9642-B21C-92F20D77339C}" destId="{59796729-757C-754C-8669-47C828C6DED7}" srcOrd="5" destOrd="0" presId="urn:microsoft.com/office/officeart/2005/8/layout/radial5"/>
    <dgm:cxn modelId="{734219F5-F3F8-5641-B669-0A96AAC01698}" type="presParOf" srcId="{59796729-757C-754C-8669-47C828C6DED7}" destId="{8CF312F1-2346-D145-9A95-03491C8804DF}" srcOrd="0" destOrd="0" presId="urn:microsoft.com/office/officeart/2005/8/layout/radial5"/>
    <dgm:cxn modelId="{48404CB8-332E-7944-AAF7-F0E628CCCB98}" type="presParOf" srcId="{0D7B7B50-FDA2-9642-B21C-92F20D77339C}" destId="{1B6B7D15-7666-6F40-BF28-ABC4D28D073C}" srcOrd="6" destOrd="0" presId="urn:microsoft.com/office/officeart/2005/8/layout/radial5"/>
    <dgm:cxn modelId="{A5047E9F-63AC-204D-8CB6-E9347A479D2E}" type="presParOf" srcId="{0D7B7B50-FDA2-9642-B21C-92F20D77339C}" destId="{932EAC72-88DF-A14B-B7F4-DF7C92546515}" srcOrd="7" destOrd="0" presId="urn:microsoft.com/office/officeart/2005/8/layout/radial5"/>
    <dgm:cxn modelId="{D659FEE4-E91C-AB48-943F-3A7E5A31B46C}" type="presParOf" srcId="{932EAC72-88DF-A14B-B7F4-DF7C92546515}" destId="{80F78A95-A605-3548-BDE2-76C758807A27}" srcOrd="0" destOrd="0" presId="urn:microsoft.com/office/officeart/2005/8/layout/radial5"/>
    <dgm:cxn modelId="{65C89A84-F182-1542-A136-317BE009C06B}" type="presParOf" srcId="{0D7B7B50-FDA2-9642-B21C-92F20D77339C}" destId="{B368052D-1B88-EA47-9490-14788101781F}" srcOrd="8" destOrd="0" presId="urn:microsoft.com/office/officeart/2005/8/layout/radial5"/>
    <dgm:cxn modelId="{148B1088-8077-1D44-AFBD-35DAF99F151F}" type="presParOf" srcId="{0D7B7B50-FDA2-9642-B21C-92F20D77339C}" destId="{18243961-8D46-7A43-9E78-CC84D72918B4}" srcOrd="9" destOrd="0" presId="urn:microsoft.com/office/officeart/2005/8/layout/radial5"/>
    <dgm:cxn modelId="{7A0FBBC1-D39E-FA46-8018-03A40432347A}" type="presParOf" srcId="{18243961-8D46-7A43-9E78-CC84D72918B4}" destId="{E29EFCF4-9FB3-9545-808E-23AFA2FE2630}" srcOrd="0" destOrd="0" presId="urn:microsoft.com/office/officeart/2005/8/layout/radial5"/>
    <dgm:cxn modelId="{DF7BEDE3-DE13-BC4E-B73C-60AE2C3A49F7}" type="presParOf" srcId="{0D7B7B50-FDA2-9642-B21C-92F20D77339C}" destId="{91BDAF9F-E41E-F043-B723-304EE18E3B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B1B3F-7284-6F4F-B03A-B1C8B478460C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CDC9-98E3-5D40-AF7A-58631BD4A2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98987D-1E02-2E47-9986-AE43478CF36D}" type="parTrans" cxnId="{DA59469C-1DF0-5846-957C-D2A7A0EDF6AD}">
      <dgm:prSet/>
      <dgm:spPr/>
      <dgm:t>
        <a:bodyPr/>
        <a:lstStyle/>
        <a:p>
          <a:endParaRPr lang="en-US"/>
        </a:p>
      </dgm:t>
    </dgm:pt>
    <dgm:pt modelId="{14427CB5-64DE-8640-93FB-AAAE1316F03A}" type="sibTrans" cxnId="{DA59469C-1DF0-5846-957C-D2A7A0EDF6AD}">
      <dgm:prSet/>
      <dgm:spPr/>
      <dgm:t>
        <a:bodyPr/>
        <a:lstStyle/>
        <a:p>
          <a:endParaRPr lang="en-US"/>
        </a:p>
      </dgm:t>
    </dgm:pt>
    <dgm:pt modelId="{B7724777-71BF-BF44-B50B-40065B581871}">
      <dgm:prSet custT="1"/>
      <dgm:spPr/>
      <dgm:t>
        <a:bodyPr/>
        <a:lstStyle/>
        <a:p>
          <a:pPr rtl="0"/>
          <a:r>
            <a:rPr lang="en-US" sz="1600" dirty="0" smtClean="0">
              <a:effectLst/>
            </a:rPr>
            <a:t>The form of the instruction depends on the way in which external devices are addressed</a:t>
          </a:r>
          <a:endParaRPr lang="en-US" sz="1600" dirty="0">
            <a:effectLst/>
          </a:endParaRPr>
        </a:p>
      </dgm:t>
    </dgm:pt>
    <dgm:pt modelId="{554B62C7-3DFE-9845-BE8E-4475EF163E1F}" type="parTrans" cxnId="{636A2996-D168-254D-8DFF-3B97C2C8238E}">
      <dgm:prSet/>
      <dgm:spPr/>
      <dgm:t>
        <a:bodyPr/>
        <a:lstStyle/>
        <a:p>
          <a:endParaRPr lang="en-US"/>
        </a:p>
      </dgm:t>
    </dgm:pt>
    <dgm:pt modelId="{4B9300B5-AADD-0544-9540-81FD59EA3DDC}" type="sibTrans" cxnId="{636A2996-D168-254D-8DFF-3B97C2C8238E}">
      <dgm:prSet/>
      <dgm:spPr/>
      <dgm:t>
        <a:bodyPr/>
        <a:lstStyle/>
        <a:p>
          <a:endParaRPr lang="en-US"/>
        </a:p>
      </dgm:t>
    </dgm:pt>
    <dgm:pt modelId="{46971C9E-C24D-1D4D-AB01-562754A705EC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B3A632-5764-254F-9965-6154DA001E92}" type="parTrans" cxnId="{FD6E22AE-3BC3-E345-A170-23428B3BEE4A}">
      <dgm:prSet/>
      <dgm:spPr/>
      <dgm:t>
        <a:bodyPr/>
        <a:lstStyle/>
        <a:p>
          <a:endParaRPr lang="en-US"/>
        </a:p>
      </dgm:t>
    </dgm:pt>
    <dgm:pt modelId="{B4C12133-8E2A-C041-A4F2-EF165FF5E632}" type="sibTrans" cxnId="{FD6E22AE-3BC3-E345-A170-23428B3BEE4A}">
      <dgm:prSet/>
      <dgm:spPr/>
      <dgm:t>
        <a:bodyPr/>
        <a:lstStyle/>
        <a:p>
          <a:endParaRPr lang="en-US"/>
        </a:p>
      </dgm:t>
    </dgm:pt>
    <dgm:pt modelId="{84FE1BE3-37A4-3B45-9F09-4FA434229570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effectLst/>
            </a:rPr>
            <a:t>When the processor issues an I/O command, the command contains the address of the desired device</a:t>
          </a:r>
          <a:endParaRPr lang="en-US" sz="1200" dirty="0">
            <a:solidFill>
              <a:schemeClr val="tx1"/>
            </a:solidFill>
            <a:effectLst/>
          </a:endParaRPr>
        </a:p>
      </dgm:t>
    </dgm:pt>
    <dgm:pt modelId="{E045E44F-D162-0B49-9E0C-70670BDE4A90}" type="parTrans" cxnId="{DD83F9E4-E4F3-A446-8E96-447BE9706AB6}">
      <dgm:prSet/>
      <dgm:spPr/>
      <dgm:t>
        <a:bodyPr/>
        <a:lstStyle/>
        <a:p>
          <a:endParaRPr lang="en-US"/>
        </a:p>
      </dgm:t>
    </dgm:pt>
    <dgm:pt modelId="{005F6B1C-BD36-AD4E-AC5B-9F5FB5F74D3A}" type="sibTrans" cxnId="{DD83F9E4-E4F3-A446-8E96-447BE9706AB6}">
      <dgm:prSet/>
      <dgm:spPr/>
      <dgm:t>
        <a:bodyPr/>
        <a:lstStyle/>
        <a:p>
          <a:endParaRPr lang="en-US"/>
        </a:p>
      </dgm:t>
    </dgm:pt>
    <dgm:pt modelId="{507D6E63-293F-E349-B81B-8FF85CCCFE05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effectLst/>
            </a:rPr>
            <a:t>Thus each I/O module must interpret the address lines to determine if the command is for itself</a:t>
          </a:r>
          <a:endParaRPr lang="en-US" sz="1200" dirty="0">
            <a:solidFill>
              <a:schemeClr val="tx1"/>
            </a:solidFill>
            <a:effectLst/>
          </a:endParaRPr>
        </a:p>
      </dgm:t>
    </dgm:pt>
    <dgm:pt modelId="{792726EC-79A8-B040-968B-27A0C78D9EE3}" type="parTrans" cxnId="{5175C7AF-6915-3541-A303-AAB05DAC7460}">
      <dgm:prSet/>
      <dgm:spPr/>
      <dgm:t>
        <a:bodyPr/>
        <a:lstStyle/>
        <a:p>
          <a:endParaRPr lang="en-US"/>
        </a:p>
      </dgm:t>
    </dgm:pt>
    <dgm:pt modelId="{FBA726DB-1E58-EB4D-9C12-4D202D682CDD}" type="sibTrans" cxnId="{5175C7AF-6915-3541-A303-AAB05DAC7460}">
      <dgm:prSet/>
      <dgm:spPr/>
      <dgm:t>
        <a:bodyPr/>
        <a:lstStyle/>
        <a:p>
          <a:endParaRPr lang="en-US"/>
        </a:p>
      </dgm:t>
    </dgm:pt>
    <dgm:pt modelId="{BFEF0A71-74EA-4044-8AC2-41D21C59A12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197B1C-9263-FD41-BC5B-866C38F387A5}" type="parTrans" cxnId="{603BAF9D-FEA4-0B48-BF54-696AB2687BC2}">
      <dgm:prSet/>
      <dgm:spPr/>
      <dgm:t>
        <a:bodyPr/>
        <a:lstStyle/>
        <a:p>
          <a:endParaRPr lang="en-US"/>
        </a:p>
      </dgm:t>
    </dgm:pt>
    <dgm:pt modelId="{0BDA2D19-CCB7-BC47-9200-F5801844B4CE}" type="sibTrans" cxnId="{603BAF9D-FEA4-0B48-BF54-696AB2687BC2}">
      <dgm:prSet/>
      <dgm:spPr/>
      <dgm:t>
        <a:bodyPr/>
        <a:lstStyle/>
        <a:p>
          <a:endParaRPr lang="en-US"/>
        </a:p>
      </dgm:t>
    </dgm:pt>
    <dgm:pt modelId="{B4FF581B-F4FF-214D-831F-85314D894D91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  <a:effectLst/>
            </a:rPr>
            <a:t>There is a single address space for memory locations and I/O devices</a:t>
          </a:r>
          <a:endParaRPr lang="en-US" sz="1400" dirty="0">
            <a:solidFill>
              <a:schemeClr val="tx1"/>
            </a:solidFill>
            <a:effectLst/>
          </a:endParaRPr>
        </a:p>
      </dgm:t>
    </dgm:pt>
    <dgm:pt modelId="{3B643422-5CB6-6A44-AA0A-96BAC2CC8735}" type="parTrans" cxnId="{9330EC38-8BA3-574C-9E0C-F3D50FCE6249}">
      <dgm:prSet/>
      <dgm:spPr/>
      <dgm:t>
        <a:bodyPr/>
        <a:lstStyle/>
        <a:p>
          <a:endParaRPr lang="en-US"/>
        </a:p>
      </dgm:t>
    </dgm:pt>
    <dgm:pt modelId="{FDD61106-1134-7948-AC64-2C6B95FB86F7}" type="sibTrans" cxnId="{9330EC38-8BA3-574C-9E0C-F3D50FCE6249}">
      <dgm:prSet/>
      <dgm:spPr/>
      <dgm:t>
        <a:bodyPr/>
        <a:lstStyle/>
        <a:p>
          <a:endParaRPr lang="en-US"/>
        </a:p>
      </dgm:t>
    </dgm:pt>
    <dgm:pt modelId="{937752D6-EA5C-9E4B-A082-8C2300A280FC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  <a:effectLst/>
            </a:rPr>
            <a:t>A single read line and a single write line are needed on the bus</a:t>
          </a:r>
          <a:endParaRPr lang="en-US" sz="1400" dirty="0">
            <a:solidFill>
              <a:schemeClr val="tx1"/>
            </a:solidFill>
            <a:effectLst/>
          </a:endParaRPr>
        </a:p>
      </dgm:t>
    </dgm:pt>
    <dgm:pt modelId="{A608E109-A37E-154A-9310-AE41D915BD86}" type="parTrans" cxnId="{B48FB75B-ACB5-D34F-AD83-54B1C7476172}">
      <dgm:prSet/>
      <dgm:spPr/>
      <dgm:t>
        <a:bodyPr/>
        <a:lstStyle/>
        <a:p>
          <a:endParaRPr lang="en-US"/>
        </a:p>
      </dgm:t>
    </dgm:pt>
    <dgm:pt modelId="{9D0C17F2-081D-104F-9F25-6FDB504ACABB}" type="sibTrans" cxnId="{B48FB75B-ACB5-D34F-AD83-54B1C7476172}">
      <dgm:prSet/>
      <dgm:spPr/>
      <dgm:t>
        <a:bodyPr/>
        <a:lstStyle/>
        <a:p>
          <a:endParaRPr lang="en-US"/>
        </a:p>
      </dgm:t>
    </dgm:pt>
    <dgm:pt modelId="{1CEB8B0E-488D-3944-BBCF-7797477AC38A}" type="pres">
      <dgm:prSet presAssocID="{24CB1B3F-7284-6F4F-B03A-B1C8B478460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2C87F3-7532-F34B-B245-990D41F3B46B}" type="pres">
      <dgm:prSet presAssocID="{24CB1B3F-7284-6F4F-B03A-B1C8B478460C}" presName="outerBox" presStyleCnt="0"/>
      <dgm:spPr/>
    </dgm:pt>
    <dgm:pt modelId="{186C3487-D930-474B-8B6C-26486CEE388F}" type="pres">
      <dgm:prSet presAssocID="{24CB1B3F-7284-6F4F-B03A-B1C8B478460C}" presName="outerBoxParent" presStyleLbl="node1" presStyleIdx="0" presStyleCnt="3"/>
      <dgm:spPr/>
      <dgm:t>
        <a:bodyPr/>
        <a:lstStyle/>
        <a:p>
          <a:endParaRPr lang="en-US"/>
        </a:p>
      </dgm:t>
    </dgm:pt>
    <dgm:pt modelId="{16042A49-132A-8B4A-BB63-D78C7C21B920}" type="pres">
      <dgm:prSet presAssocID="{24CB1B3F-7284-6F4F-B03A-B1C8B478460C}" presName="outerBoxChildren" presStyleCnt="0"/>
      <dgm:spPr/>
    </dgm:pt>
    <dgm:pt modelId="{D9E0821F-18B7-3648-A412-574102ADFAC5}" type="pres">
      <dgm:prSet presAssocID="{B7724777-71BF-BF44-B50B-40065B581871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FC1EE-27E6-F54C-91FD-6D41469702C3}" type="pres">
      <dgm:prSet presAssocID="{24CB1B3F-7284-6F4F-B03A-B1C8B478460C}" presName="middleBox" presStyleCnt="0"/>
      <dgm:spPr/>
    </dgm:pt>
    <dgm:pt modelId="{E160426F-36A1-D34E-90B9-159EBE5C1F14}" type="pres">
      <dgm:prSet presAssocID="{24CB1B3F-7284-6F4F-B03A-B1C8B478460C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3B749350-7535-3C46-AEFF-536C11AC5634}" type="pres">
      <dgm:prSet presAssocID="{24CB1B3F-7284-6F4F-B03A-B1C8B478460C}" presName="middleBoxChildren" presStyleCnt="0"/>
      <dgm:spPr/>
    </dgm:pt>
    <dgm:pt modelId="{888F03EE-EA62-0A44-BCD7-2C960EBED35A}" type="pres">
      <dgm:prSet presAssocID="{84FE1BE3-37A4-3B45-9F09-4FA434229570}" presName="mChild" presStyleLbl="fgAcc1" presStyleIdx="1" presStyleCnt="5" custScaleX="143288" custScaleY="1575385" custLinFactY="-327642" custLinFactNeighborX="32403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27CA8-9280-E346-8CCC-9C5806303607}" type="pres">
      <dgm:prSet presAssocID="{005F6B1C-BD36-AD4E-AC5B-9F5FB5F74D3A}" presName="middleSibTrans" presStyleCnt="0"/>
      <dgm:spPr/>
    </dgm:pt>
    <dgm:pt modelId="{0ED11A57-7F16-7A46-98F1-9D827DB07889}" type="pres">
      <dgm:prSet presAssocID="{507D6E63-293F-E349-B81B-8FF85CCCFE05}" presName="mChild" presStyleLbl="fgAcc1" presStyleIdx="2" presStyleCnt="5" custScaleX="143288" custScaleY="1707081" custLinFactNeighborX="35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D8471-9A8C-2C41-B3BB-6B6D23F2B363}" type="pres">
      <dgm:prSet presAssocID="{24CB1B3F-7284-6F4F-B03A-B1C8B478460C}" presName="centerBox" presStyleCnt="0"/>
      <dgm:spPr/>
    </dgm:pt>
    <dgm:pt modelId="{36FFC2E4-7C6D-114C-8D2C-508E3EBD9206}" type="pres">
      <dgm:prSet presAssocID="{24CB1B3F-7284-6F4F-B03A-B1C8B478460C}" presName="centerBoxParent" presStyleLbl="node1" presStyleIdx="2" presStyleCnt="3" custScaleX="85644" custScaleY="105722" custLinFactNeighborX="9049" custLinFactNeighborY="-9903"/>
      <dgm:spPr/>
      <dgm:t>
        <a:bodyPr/>
        <a:lstStyle/>
        <a:p>
          <a:endParaRPr lang="en-US"/>
        </a:p>
      </dgm:t>
    </dgm:pt>
    <dgm:pt modelId="{578516EA-C7D1-8648-A9E4-3031C198478A}" type="pres">
      <dgm:prSet presAssocID="{24CB1B3F-7284-6F4F-B03A-B1C8B478460C}" presName="centerBoxChildren" presStyleCnt="0"/>
      <dgm:spPr/>
    </dgm:pt>
    <dgm:pt modelId="{D9C69BC1-FB71-E346-ABC9-68531B4638A4}" type="pres">
      <dgm:prSet presAssocID="{B4FF581B-F4FF-214D-831F-85314D894D91}" presName="cChild" presStyleLbl="fgAcc1" presStyleIdx="3" presStyleCnt="5" custScaleX="37106" custScaleY="151329" custLinFactX="16669" custLinFactNeighborX="100000" custLinFactNeighborY="-4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CDBE6-364A-C541-979D-7977D9F09C45}" type="pres">
      <dgm:prSet presAssocID="{FDD61106-1134-7948-AC64-2C6B95FB86F7}" presName="centerSibTrans" presStyleCnt="0"/>
      <dgm:spPr/>
    </dgm:pt>
    <dgm:pt modelId="{CA82B6EE-48D1-BB4C-8112-D3045325C9A0}" type="pres">
      <dgm:prSet presAssocID="{937752D6-EA5C-9E4B-A082-8C2300A280FC}" presName="cChild" presStyleLbl="fgAcc1" presStyleIdx="4" presStyleCnt="5" custScaleX="41961" custScaleY="151329" custLinFactX="16669" custLinFactNeighborX="100000" custLinFactNeighborY="-4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59469C-1DF0-5846-957C-D2A7A0EDF6AD}" srcId="{24CB1B3F-7284-6F4F-B03A-B1C8B478460C}" destId="{8BE9CDC9-98E3-5D40-AF7A-58631BD4A227}" srcOrd="0" destOrd="0" parTransId="{0D98987D-1E02-2E47-9986-AE43478CF36D}" sibTransId="{14427CB5-64DE-8640-93FB-AAAE1316F03A}"/>
    <dgm:cxn modelId="{DD83F9E4-E4F3-A446-8E96-447BE9706AB6}" srcId="{46971C9E-C24D-1D4D-AB01-562754A705EC}" destId="{84FE1BE3-37A4-3B45-9F09-4FA434229570}" srcOrd="0" destOrd="0" parTransId="{E045E44F-D162-0B49-9E0C-70670BDE4A90}" sibTransId="{005F6B1C-BD36-AD4E-AC5B-9F5FB5F74D3A}"/>
    <dgm:cxn modelId="{61B31ABA-CDB7-6C42-B1CB-FA5EB1ECD20D}" type="presOf" srcId="{507D6E63-293F-E349-B81B-8FF85CCCFE05}" destId="{0ED11A57-7F16-7A46-98F1-9D827DB07889}" srcOrd="0" destOrd="0" presId="urn:microsoft.com/office/officeart/2005/8/layout/target2"/>
    <dgm:cxn modelId="{9330EC38-8BA3-574C-9E0C-F3D50FCE6249}" srcId="{BFEF0A71-74EA-4044-8AC2-41D21C59A12B}" destId="{B4FF581B-F4FF-214D-831F-85314D894D91}" srcOrd="0" destOrd="0" parTransId="{3B643422-5CB6-6A44-AA0A-96BAC2CC8735}" sibTransId="{FDD61106-1134-7948-AC64-2C6B95FB86F7}"/>
    <dgm:cxn modelId="{C80C0643-B7DA-7540-B05B-FB93AA396ABF}" type="presOf" srcId="{BFEF0A71-74EA-4044-8AC2-41D21C59A12B}" destId="{36FFC2E4-7C6D-114C-8D2C-508E3EBD9206}" srcOrd="0" destOrd="0" presId="urn:microsoft.com/office/officeart/2005/8/layout/target2"/>
    <dgm:cxn modelId="{FD6E22AE-3BC3-E345-A170-23428B3BEE4A}" srcId="{24CB1B3F-7284-6F4F-B03A-B1C8B478460C}" destId="{46971C9E-C24D-1D4D-AB01-562754A705EC}" srcOrd="1" destOrd="0" parTransId="{ACB3A632-5764-254F-9965-6154DA001E92}" sibTransId="{B4C12133-8E2A-C041-A4F2-EF165FF5E632}"/>
    <dgm:cxn modelId="{FE5880EA-0421-B149-A1ED-5C625BAE234B}" type="presOf" srcId="{B4FF581B-F4FF-214D-831F-85314D894D91}" destId="{D9C69BC1-FB71-E346-ABC9-68531B4638A4}" srcOrd="0" destOrd="0" presId="urn:microsoft.com/office/officeart/2005/8/layout/target2"/>
    <dgm:cxn modelId="{FD46C411-71A1-764A-803C-0FF70080D165}" type="presOf" srcId="{24CB1B3F-7284-6F4F-B03A-B1C8B478460C}" destId="{1CEB8B0E-488D-3944-BBCF-7797477AC38A}" srcOrd="0" destOrd="0" presId="urn:microsoft.com/office/officeart/2005/8/layout/target2"/>
    <dgm:cxn modelId="{382F2ECF-371A-204B-A76F-6F4C0841A426}" type="presOf" srcId="{84FE1BE3-37A4-3B45-9F09-4FA434229570}" destId="{888F03EE-EA62-0A44-BCD7-2C960EBED35A}" srcOrd="0" destOrd="0" presId="urn:microsoft.com/office/officeart/2005/8/layout/target2"/>
    <dgm:cxn modelId="{2E699FA1-5662-8C48-8540-E2CAEA892E76}" type="presOf" srcId="{937752D6-EA5C-9E4B-A082-8C2300A280FC}" destId="{CA82B6EE-48D1-BB4C-8112-D3045325C9A0}" srcOrd="0" destOrd="0" presId="urn:microsoft.com/office/officeart/2005/8/layout/target2"/>
    <dgm:cxn modelId="{09C4390C-A882-F640-90E3-20C738487F80}" type="presOf" srcId="{8BE9CDC9-98E3-5D40-AF7A-58631BD4A227}" destId="{186C3487-D930-474B-8B6C-26486CEE388F}" srcOrd="0" destOrd="0" presId="urn:microsoft.com/office/officeart/2005/8/layout/target2"/>
    <dgm:cxn modelId="{5175C7AF-6915-3541-A303-AAB05DAC7460}" srcId="{46971C9E-C24D-1D4D-AB01-562754A705EC}" destId="{507D6E63-293F-E349-B81B-8FF85CCCFE05}" srcOrd="1" destOrd="0" parTransId="{792726EC-79A8-B040-968B-27A0C78D9EE3}" sibTransId="{FBA726DB-1E58-EB4D-9C12-4D202D682CDD}"/>
    <dgm:cxn modelId="{636A2996-D168-254D-8DFF-3B97C2C8238E}" srcId="{8BE9CDC9-98E3-5D40-AF7A-58631BD4A227}" destId="{B7724777-71BF-BF44-B50B-40065B581871}" srcOrd="0" destOrd="0" parTransId="{554B62C7-3DFE-9845-BE8E-4475EF163E1F}" sibTransId="{4B9300B5-AADD-0544-9540-81FD59EA3DDC}"/>
    <dgm:cxn modelId="{B48FB75B-ACB5-D34F-AD83-54B1C7476172}" srcId="{BFEF0A71-74EA-4044-8AC2-41D21C59A12B}" destId="{937752D6-EA5C-9E4B-A082-8C2300A280FC}" srcOrd="1" destOrd="0" parTransId="{A608E109-A37E-154A-9310-AE41D915BD86}" sibTransId="{9D0C17F2-081D-104F-9F25-6FDB504ACABB}"/>
    <dgm:cxn modelId="{66EAF84C-3770-9341-B709-B49D0EC81710}" type="presOf" srcId="{B7724777-71BF-BF44-B50B-40065B581871}" destId="{D9E0821F-18B7-3648-A412-574102ADFAC5}" srcOrd="0" destOrd="0" presId="urn:microsoft.com/office/officeart/2005/8/layout/target2"/>
    <dgm:cxn modelId="{603BAF9D-FEA4-0B48-BF54-696AB2687BC2}" srcId="{24CB1B3F-7284-6F4F-B03A-B1C8B478460C}" destId="{BFEF0A71-74EA-4044-8AC2-41D21C59A12B}" srcOrd="2" destOrd="0" parTransId="{72197B1C-9263-FD41-BC5B-866C38F387A5}" sibTransId="{0BDA2D19-CCB7-BC47-9200-F5801844B4CE}"/>
    <dgm:cxn modelId="{FEBA4D61-216A-584A-B147-C5409EA9DEA0}" type="presOf" srcId="{46971C9E-C24D-1D4D-AB01-562754A705EC}" destId="{E160426F-36A1-D34E-90B9-159EBE5C1F14}" srcOrd="0" destOrd="0" presId="urn:microsoft.com/office/officeart/2005/8/layout/target2"/>
    <dgm:cxn modelId="{0532E498-8B31-E840-BA30-CE197F8307A3}" type="presParOf" srcId="{1CEB8B0E-488D-3944-BBCF-7797477AC38A}" destId="{722C87F3-7532-F34B-B245-990D41F3B46B}" srcOrd="0" destOrd="0" presId="urn:microsoft.com/office/officeart/2005/8/layout/target2"/>
    <dgm:cxn modelId="{EDEB7631-8FC1-7B45-A8E6-FA56F5379706}" type="presParOf" srcId="{722C87F3-7532-F34B-B245-990D41F3B46B}" destId="{186C3487-D930-474B-8B6C-26486CEE388F}" srcOrd="0" destOrd="0" presId="urn:microsoft.com/office/officeart/2005/8/layout/target2"/>
    <dgm:cxn modelId="{D7DFCDAE-CCB4-CF4F-BC62-40D7223CB387}" type="presParOf" srcId="{722C87F3-7532-F34B-B245-990D41F3B46B}" destId="{16042A49-132A-8B4A-BB63-D78C7C21B920}" srcOrd="1" destOrd="0" presId="urn:microsoft.com/office/officeart/2005/8/layout/target2"/>
    <dgm:cxn modelId="{5898F73A-7A9A-D84B-9FB4-F4C5C8CEE8C9}" type="presParOf" srcId="{16042A49-132A-8B4A-BB63-D78C7C21B920}" destId="{D9E0821F-18B7-3648-A412-574102ADFAC5}" srcOrd="0" destOrd="0" presId="urn:microsoft.com/office/officeart/2005/8/layout/target2"/>
    <dgm:cxn modelId="{92FC411F-688F-1B42-A92D-07DC2A64CC1B}" type="presParOf" srcId="{1CEB8B0E-488D-3944-BBCF-7797477AC38A}" destId="{360FC1EE-27E6-F54C-91FD-6D41469702C3}" srcOrd="1" destOrd="0" presId="urn:microsoft.com/office/officeart/2005/8/layout/target2"/>
    <dgm:cxn modelId="{52D7DD19-64A9-EB49-B127-F31EABEDF18F}" type="presParOf" srcId="{360FC1EE-27E6-F54C-91FD-6D41469702C3}" destId="{E160426F-36A1-D34E-90B9-159EBE5C1F14}" srcOrd="0" destOrd="0" presId="urn:microsoft.com/office/officeart/2005/8/layout/target2"/>
    <dgm:cxn modelId="{F7E85D8A-B41D-5149-B41A-35B49016966B}" type="presParOf" srcId="{360FC1EE-27E6-F54C-91FD-6D41469702C3}" destId="{3B749350-7535-3C46-AEFF-536C11AC5634}" srcOrd="1" destOrd="0" presId="urn:microsoft.com/office/officeart/2005/8/layout/target2"/>
    <dgm:cxn modelId="{309CFD3A-7DF0-6E4D-B749-7A877DD607EF}" type="presParOf" srcId="{3B749350-7535-3C46-AEFF-536C11AC5634}" destId="{888F03EE-EA62-0A44-BCD7-2C960EBED35A}" srcOrd="0" destOrd="0" presId="urn:microsoft.com/office/officeart/2005/8/layout/target2"/>
    <dgm:cxn modelId="{851589C4-3337-8447-967B-C0B0B3EA8C75}" type="presParOf" srcId="{3B749350-7535-3C46-AEFF-536C11AC5634}" destId="{4F027CA8-9280-E346-8CCC-9C5806303607}" srcOrd="1" destOrd="0" presId="urn:microsoft.com/office/officeart/2005/8/layout/target2"/>
    <dgm:cxn modelId="{D78D0CC1-EC7E-C14A-906A-0D4269679029}" type="presParOf" srcId="{3B749350-7535-3C46-AEFF-536C11AC5634}" destId="{0ED11A57-7F16-7A46-98F1-9D827DB07889}" srcOrd="2" destOrd="0" presId="urn:microsoft.com/office/officeart/2005/8/layout/target2"/>
    <dgm:cxn modelId="{38654691-B0A1-9647-AE8E-AA4645C0BE09}" type="presParOf" srcId="{1CEB8B0E-488D-3944-BBCF-7797477AC38A}" destId="{4D5D8471-9A8C-2C41-B3BB-6B6D23F2B363}" srcOrd="2" destOrd="0" presId="urn:microsoft.com/office/officeart/2005/8/layout/target2"/>
    <dgm:cxn modelId="{1577E0B6-6E4E-1644-BC4C-F1D00CFDC5C5}" type="presParOf" srcId="{4D5D8471-9A8C-2C41-B3BB-6B6D23F2B363}" destId="{36FFC2E4-7C6D-114C-8D2C-508E3EBD9206}" srcOrd="0" destOrd="0" presId="urn:microsoft.com/office/officeart/2005/8/layout/target2"/>
    <dgm:cxn modelId="{D14423C7-711B-D747-BCAD-5EAE702D99F6}" type="presParOf" srcId="{4D5D8471-9A8C-2C41-B3BB-6B6D23F2B363}" destId="{578516EA-C7D1-8648-A9E4-3031C198478A}" srcOrd="1" destOrd="0" presId="urn:microsoft.com/office/officeart/2005/8/layout/target2"/>
    <dgm:cxn modelId="{D648C570-BD19-5C41-B0C8-F01CC8CA8C1C}" type="presParOf" srcId="{578516EA-C7D1-8648-A9E4-3031C198478A}" destId="{D9C69BC1-FB71-E346-ABC9-68531B4638A4}" srcOrd="0" destOrd="0" presId="urn:microsoft.com/office/officeart/2005/8/layout/target2"/>
    <dgm:cxn modelId="{54FAD771-F8A5-4D43-AFF9-1064FDCC4E9D}" type="presParOf" srcId="{578516EA-C7D1-8648-A9E4-3031C198478A}" destId="{EA8CDBE6-364A-C541-979D-7977D9F09C45}" srcOrd="1" destOrd="0" presId="urn:microsoft.com/office/officeart/2005/8/layout/target2"/>
    <dgm:cxn modelId="{F10BD7CB-08AD-FC45-9801-58FE4026AB2E}" type="presParOf" srcId="{578516EA-C7D1-8648-A9E4-3031C198478A}" destId="{CA82B6EE-48D1-BB4C-8112-D3045325C9A0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</a:t>
          </a:r>
          <a:r>
            <a: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programmed I/O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 that the </a:t>
          </a:r>
          <a:r>
            <a:rPr lang="en-US" b="1" u="none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processor has to wait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long time for the I/O module to be ready for either reception or transmission of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for 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to issue an I/O command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 module 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then go on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do some other useful work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</a:t>
          </a:r>
          <a:r>
            <a: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interrupt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the processor to request service </a:t>
          </a:r>
          <a:r>
            <a: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it is ready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exchange data with the processor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292E-1072-914E-A524-434D6CCD021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FB7F-8646-4944-BD49-5FB2EDAFDDFB}">
      <dgm:prSet/>
      <dgm:spPr/>
      <dgm:t>
        <a:bodyPr/>
        <a:lstStyle/>
        <a:p>
          <a:pPr rtl="0"/>
          <a:r>
            <a:rPr lang="en-US" dirty="0" smtClean="0"/>
            <a:t>Two design issues arise in implementing interrupt I/O:</a:t>
          </a:r>
          <a:endParaRPr lang="en-US" dirty="0"/>
        </a:p>
      </dgm:t>
    </dgm:pt>
    <dgm:pt modelId="{F1B850DD-8F3D-1A4E-A91A-51CCC55B8C37}" type="parTrans" cxnId="{7149DBB6-2CEE-0948-982C-55C2F38A6920}">
      <dgm:prSet/>
      <dgm:spPr/>
      <dgm:t>
        <a:bodyPr/>
        <a:lstStyle/>
        <a:p>
          <a:endParaRPr lang="en-US"/>
        </a:p>
      </dgm:t>
    </dgm:pt>
    <dgm:pt modelId="{A29CF1BD-FAD1-6848-8016-329B85F8FDCC}" type="sibTrans" cxnId="{7149DBB6-2CEE-0948-982C-55C2F38A6920}">
      <dgm:prSet/>
      <dgm:spPr/>
      <dgm:t>
        <a:bodyPr/>
        <a:lstStyle/>
        <a:p>
          <a:endParaRPr lang="en-US"/>
        </a:p>
      </dgm:t>
    </dgm:pt>
    <dgm:pt modelId="{59A8949A-1615-2743-B144-D9A44E7F06AA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Because there will be multiple I/O modules how does the processor determine which device issued the interrupt?</a:t>
          </a:r>
          <a:endParaRPr lang="en-US" dirty="0"/>
        </a:p>
      </dgm:t>
    </dgm:pt>
    <dgm:pt modelId="{4B4FDFF7-2ED7-264B-B7E1-038E0E40AA41}" type="parTrans" cxnId="{015D23C1-A542-434C-8DBC-60086A938CC9}">
      <dgm:prSet/>
      <dgm:spPr/>
      <dgm:t>
        <a:bodyPr/>
        <a:lstStyle/>
        <a:p>
          <a:endParaRPr lang="en-US"/>
        </a:p>
      </dgm:t>
    </dgm:pt>
    <dgm:pt modelId="{FF0F12F6-3B43-4547-B5BD-08E8733A779C}" type="sibTrans" cxnId="{015D23C1-A542-434C-8DBC-60086A938CC9}">
      <dgm:prSet/>
      <dgm:spPr/>
      <dgm:t>
        <a:bodyPr/>
        <a:lstStyle/>
        <a:p>
          <a:endParaRPr lang="en-US"/>
        </a:p>
      </dgm:t>
    </dgm:pt>
    <dgm:pt modelId="{33BD0BC1-9BB7-0C4A-BE61-DCCB0A569CAD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If multiple interrupts have occurred how does the processor decide which one to process?</a:t>
          </a:r>
          <a:endParaRPr lang="en-US" dirty="0"/>
        </a:p>
      </dgm:t>
    </dgm:pt>
    <dgm:pt modelId="{2D9E16DC-5EA6-F142-AF18-1AB3F341AD43}" type="parTrans" cxnId="{369812B3-4263-BF43-BCFE-A3E28CC9AC32}">
      <dgm:prSet/>
      <dgm:spPr/>
      <dgm:t>
        <a:bodyPr/>
        <a:lstStyle/>
        <a:p>
          <a:endParaRPr lang="en-US"/>
        </a:p>
      </dgm:t>
    </dgm:pt>
    <dgm:pt modelId="{9AA7AD9E-787F-F14F-96A5-8A8A83580255}" type="sibTrans" cxnId="{369812B3-4263-BF43-BCFE-A3E28CC9AC32}">
      <dgm:prSet/>
      <dgm:spPr/>
      <dgm:t>
        <a:bodyPr/>
        <a:lstStyle/>
        <a:p>
          <a:endParaRPr lang="en-US"/>
        </a:p>
      </dgm:t>
    </dgm:pt>
    <dgm:pt modelId="{C90C425A-3699-C94F-949A-9F2EE7373416}" type="pres">
      <dgm:prSet presAssocID="{8F97292E-1072-914E-A524-434D6CCD02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9B3CF0-9CAE-B343-B232-5C2465E8FC3E}" type="pres">
      <dgm:prSet presAssocID="{B274FB7F-8646-4944-BD49-5FB2EDAFDDFB}" presName="circle1" presStyleLbl="node1" presStyleIdx="0" presStyleCnt="1"/>
      <dgm:spPr/>
    </dgm:pt>
    <dgm:pt modelId="{B69453AE-0509-B746-BC23-18E5C6616DFB}" type="pres">
      <dgm:prSet presAssocID="{B274FB7F-8646-4944-BD49-5FB2EDAFDDFB}" presName="space" presStyleCnt="0"/>
      <dgm:spPr/>
    </dgm:pt>
    <dgm:pt modelId="{7D7FB7A5-F696-9647-ABB9-D8A22B79B8A6}" type="pres">
      <dgm:prSet presAssocID="{B274FB7F-8646-4944-BD49-5FB2EDAFDDFB}" presName="rect1" presStyleLbl="alignAcc1" presStyleIdx="0" presStyleCnt="1"/>
      <dgm:spPr/>
      <dgm:t>
        <a:bodyPr/>
        <a:lstStyle/>
        <a:p>
          <a:endParaRPr lang="en-US"/>
        </a:p>
      </dgm:t>
    </dgm:pt>
    <dgm:pt modelId="{DD14096B-5856-A049-BA4D-7D776A74C2E4}" type="pres">
      <dgm:prSet presAssocID="{B274FB7F-8646-4944-BD49-5FB2EDAFDDFB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AB4DF-3535-8743-AE99-D8593EFA5EEC}" type="pres">
      <dgm:prSet presAssocID="{B274FB7F-8646-4944-BD49-5FB2EDAFDDFB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812B3-4263-BF43-BCFE-A3E28CC9AC32}" srcId="{B274FB7F-8646-4944-BD49-5FB2EDAFDDFB}" destId="{33BD0BC1-9BB7-0C4A-BE61-DCCB0A569CAD}" srcOrd="1" destOrd="0" parTransId="{2D9E16DC-5EA6-F142-AF18-1AB3F341AD43}" sibTransId="{9AA7AD9E-787F-F14F-96A5-8A8A83580255}"/>
    <dgm:cxn modelId="{211769FA-460C-E14A-8C63-ADBC5FA6D677}" type="presOf" srcId="{59A8949A-1615-2743-B144-D9A44E7F06AA}" destId="{AA9AB4DF-3535-8743-AE99-D8593EFA5EEC}" srcOrd="0" destOrd="0" presId="urn:microsoft.com/office/officeart/2005/8/layout/target3"/>
    <dgm:cxn modelId="{80036205-3462-2746-82D6-F92164C7E3FC}" type="presOf" srcId="{B274FB7F-8646-4944-BD49-5FB2EDAFDDFB}" destId="{7D7FB7A5-F696-9647-ABB9-D8A22B79B8A6}" srcOrd="0" destOrd="0" presId="urn:microsoft.com/office/officeart/2005/8/layout/target3"/>
    <dgm:cxn modelId="{015D23C1-A542-434C-8DBC-60086A938CC9}" srcId="{B274FB7F-8646-4944-BD49-5FB2EDAFDDFB}" destId="{59A8949A-1615-2743-B144-D9A44E7F06AA}" srcOrd="0" destOrd="0" parTransId="{4B4FDFF7-2ED7-264B-B7E1-038E0E40AA41}" sibTransId="{FF0F12F6-3B43-4547-B5BD-08E8733A779C}"/>
    <dgm:cxn modelId="{7149DBB6-2CEE-0948-982C-55C2F38A6920}" srcId="{8F97292E-1072-914E-A524-434D6CCD021C}" destId="{B274FB7F-8646-4944-BD49-5FB2EDAFDDFB}" srcOrd="0" destOrd="0" parTransId="{F1B850DD-8F3D-1A4E-A91A-51CCC55B8C37}" sibTransId="{A29CF1BD-FAD1-6848-8016-329B85F8FDCC}"/>
    <dgm:cxn modelId="{CA4D5C82-5E75-614B-9D93-E2CFBE767E7F}" type="presOf" srcId="{B274FB7F-8646-4944-BD49-5FB2EDAFDDFB}" destId="{DD14096B-5856-A049-BA4D-7D776A74C2E4}" srcOrd="1" destOrd="0" presId="urn:microsoft.com/office/officeart/2005/8/layout/target3"/>
    <dgm:cxn modelId="{00E9E8C4-1630-8041-92B8-FAED684D5D3B}" type="presOf" srcId="{33BD0BC1-9BB7-0C4A-BE61-DCCB0A569CAD}" destId="{AA9AB4DF-3535-8743-AE99-D8593EFA5EEC}" srcOrd="0" destOrd="1" presId="urn:microsoft.com/office/officeart/2005/8/layout/target3"/>
    <dgm:cxn modelId="{50CC2C39-32CE-0C4E-BC3F-9027267E7674}" type="presOf" srcId="{8F97292E-1072-914E-A524-434D6CCD021C}" destId="{C90C425A-3699-C94F-949A-9F2EE7373416}" srcOrd="0" destOrd="0" presId="urn:microsoft.com/office/officeart/2005/8/layout/target3"/>
    <dgm:cxn modelId="{8368D925-5F9E-D64D-A8DD-D2E9B68A1FF1}" type="presParOf" srcId="{C90C425A-3699-C94F-949A-9F2EE7373416}" destId="{879B3CF0-9CAE-B343-B232-5C2465E8FC3E}" srcOrd="0" destOrd="0" presId="urn:microsoft.com/office/officeart/2005/8/layout/target3"/>
    <dgm:cxn modelId="{D7C22E50-7217-B246-BABD-3EF7510840F7}" type="presParOf" srcId="{C90C425A-3699-C94F-949A-9F2EE7373416}" destId="{B69453AE-0509-B746-BC23-18E5C6616DFB}" srcOrd="1" destOrd="0" presId="urn:microsoft.com/office/officeart/2005/8/layout/target3"/>
    <dgm:cxn modelId="{59FC14BF-942F-174E-A941-1435356C9616}" type="presParOf" srcId="{C90C425A-3699-C94F-949A-9F2EE7373416}" destId="{7D7FB7A5-F696-9647-ABB9-D8A22B79B8A6}" srcOrd="2" destOrd="0" presId="urn:microsoft.com/office/officeart/2005/8/layout/target3"/>
    <dgm:cxn modelId="{D9CA91D2-5096-404B-9E14-86E405CB44E6}" type="presParOf" srcId="{C90C425A-3699-C94F-949A-9F2EE7373416}" destId="{DD14096B-5856-A049-BA4D-7D776A74C2E4}" srcOrd="3" destOrd="0" presId="urn:microsoft.com/office/officeart/2005/8/layout/target3"/>
    <dgm:cxn modelId="{29BBB0D7-F25F-A446-8FC0-1CCD3F961E07}" type="presParOf" srcId="{C90C425A-3699-C94F-949A-9F2EE7373416}" destId="{AA9AB4DF-3535-8743-AE99-D8593EFA5EEC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001C9-DE19-B041-932B-76E39135F20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7D28A-4C66-024B-B6E1-02958D7CD478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C93BFF-32B6-B84B-A5D8-FF9EC3601871}" type="parTrans" cxnId="{4CDB65D6-35E7-EC42-8CE0-7443D7C15643}">
      <dgm:prSet/>
      <dgm:spPr/>
      <dgm:t>
        <a:bodyPr/>
        <a:lstStyle/>
        <a:p>
          <a:endParaRPr lang="en-US"/>
        </a:p>
      </dgm:t>
    </dgm:pt>
    <dgm:pt modelId="{14BBA213-0DBE-9B4E-9611-685995274D44}" type="sibTrans" cxnId="{4CDB65D6-35E7-EC42-8CE0-7443D7C15643}">
      <dgm:prSet/>
      <dgm:spPr/>
      <dgm:t>
        <a:bodyPr/>
        <a:lstStyle/>
        <a:p>
          <a:endParaRPr lang="en-US"/>
        </a:p>
      </dgm:t>
    </dgm:pt>
    <dgm:pt modelId="{BDB8497E-F68B-CA49-BAF5-0581D51CEA57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dirty="0">
            <a:solidFill>
              <a:schemeClr val="accent6">
                <a:lumMod val="60000"/>
                <a:lumOff val="4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A2802C-C31E-EA43-AA42-278B00F09303}" type="parTrans" cxnId="{96875F85-AAFC-CD4A-BE74-5A7EF3F9FFAE}">
      <dgm:prSet/>
      <dgm:spPr/>
      <dgm:t>
        <a:bodyPr/>
        <a:lstStyle/>
        <a:p>
          <a:endParaRPr lang="en-US"/>
        </a:p>
      </dgm:t>
    </dgm:pt>
    <dgm:pt modelId="{5CD65B66-80EE-774F-B716-D7064E19C0C8}" type="sibTrans" cxnId="{96875F85-AAFC-CD4A-BE74-5A7EF3F9FFAE}">
      <dgm:prSet/>
      <dgm:spPr/>
      <dgm:t>
        <a:bodyPr/>
        <a:lstStyle/>
        <a:p>
          <a:endParaRPr lang="en-US"/>
        </a:p>
      </dgm:t>
    </dgm:pt>
    <dgm:pt modelId="{9AC34187-1BE6-B642-A006-6FC05779745D}">
      <dgm:prSet custT="1"/>
      <dgm:spPr/>
      <dgm:t>
        <a:bodyPr/>
        <a:lstStyle/>
        <a:p>
          <a:pPr rtl="0"/>
          <a:r>
            <a:rPr lang="en-US" sz="18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</a:t>
          </a:r>
          <a:r>
            <a:rPr lang="en-US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between two  I/O ports or two memory locations</a:t>
          </a:r>
          <a:endParaRPr lang="en-US" sz="18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275835-D384-D94F-8ED9-2F28BAF7B8B5}" type="parTrans" cxnId="{E14FA968-A3C1-A644-8E0D-590F684F890E}">
      <dgm:prSet/>
      <dgm:spPr/>
      <dgm:t>
        <a:bodyPr/>
        <a:lstStyle/>
        <a:p>
          <a:endParaRPr lang="en-US"/>
        </a:p>
      </dgm:t>
    </dgm:pt>
    <dgm:pt modelId="{60484027-9A86-9E46-A8FE-8813379971E1}" type="sibTrans" cxnId="{E14FA968-A3C1-A644-8E0D-590F684F890E}">
      <dgm:prSet/>
      <dgm:spPr/>
      <dgm:t>
        <a:bodyPr/>
        <a:lstStyle/>
        <a:p>
          <a:endParaRPr lang="en-US"/>
        </a:p>
      </dgm:t>
    </dgm:pt>
    <dgm:pt modelId="{FDECE470-97ED-C546-97E9-43CB1125806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1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0C677E-9AB6-BC4D-8980-021012E5B877}" type="parTrans" cxnId="{E8E0899E-E513-E34F-9C51-07A48B5E98BE}">
      <dgm:prSet/>
      <dgm:spPr/>
      <dgm:t>
        <a:bodyPr/>
        <a:lstStyle/>
        <a:p>
          <a:endParaRPr lang="en-US"/>
        </a:p>
      </dgm:t>
    </dgm:pt>
    <dgm:pt modelId="{7680942F-C434-0441-AA9C-06D565190E91}" type="sibTrans" cxnId="{E8E0899E-E513-E34F-9C51-07A48B5E98BE}">
      <dgm:prSet/>
      <dgm:spPr/>
      <dgm:t>
        <a:bodyPr/>
        <a:lstStyle/>
        <a:p>
          <a:endParaRPr lang="en-US"/>
        </a:p>
      </dgm:t>
    </dgm:pt>
    <dgm:pt modelId="{E1B83C30-D04D-644D-8829-E0F6B9B16503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C1DA41-74B9-9448-B0F7-5BC0C03F1B15}" type="parTrans" cxnId="{D37A3A6E-5901-C942-B01E-5AE62AACA5DB}">
      <dgm:prSet/>
      <dgm:spPr/>
      <dgm:t>
        <a:bodyPr/>
        <a:lstStyle/>
        <a:p>
          <a:endParaRPr lang="en-US"/>
        </a:p>
      </dgm:t>
    </dgm:pt>
    <dgm:pt modelId="{466EF119-457D-6642-8470-2A064390DF18}" type="sibTrans" cxnId="{D37A3A6E-5901-C942-B01E-5AE62AACA5DB}">
      <dgm:prSet/>
      <dgm:spPr/>
      <dgm:t>
        <a:bodyPr/>
        <a:lstStyle/>
        <a:p>
          <a:endParaRPr lang="en-US"/>
        </a:p>
      </dgm:t>
    </dgm:pt>
    <dgm:pt modelId="{A8707185-9219-4C4E-8B17-2A461B826A39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F5374B-5415-A240-9BDB-AFDDDA8C75FC}" type="parTrans" cxnId="{B0EA0C51-EF81-854B-A6AE-AF7EE15AF77A}">
      <dgm:prSet/>
      <dgm:spPr/>
      <dgm:t>
        <a:bodyPr/>
        <a:lstStyle/>
        <a:p>
          <a:endParaRPr lang="en-US"/>
        </a:p>
      </dgm:t>
    </dgm:pt>
    <dgm:pt modelId="{B1C59BAF-4BE2-4141-830C-2D41ED559A8B}" type="sibTrans" cxnId="{B0EA0C51-EF81-854B-A6AE-AF7EE15AF77A}">
      <dgm:prSet/>
      <dgm:spPr/>
      <dgm:t>
        <a:bodyPr/>
        <a:lstStyle/>
        <a:p>
          <a:endParaRPr lang="en-US"/>
        </a:p>
      </dgm:t>
    </dgm:pt>
    <dgm:pt modelId="{31E1B216-2459-3E40-AFEA-BDBD2E88AB6E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1BC83A-1D6A-F149-A844-7D4E273B5282}" type="parTrans" cxnId="{A84A4E05-2C45-E449-A4ED-FE2F0106CF90}">
      <dgm:prSet/>
      <dgm:spPr/>
      <dgm:t>
        <a:bodyPr/>
        <a:lstStyle/>
        <a:p>
          <a:endParaRPr lang="en-US"/>
        </a:p>
      </dgm:t>
    </dgm:pt>
    <dgm:pt modelId="{5CDD334A-EF97-B643-A73E-D97D50BEF569}" type="sibTrans" cxnId="{A84A4E05-2C45-E449-A4ED-FE2F0106CF90}">
      <dgm:prSet/>
      <dgm:spPr/>
      <dgm:t>
        <a:bodyPr/>
        <a:lstStyle/>
        <a:p>
          <a:endParaRPr lang="en-US"/>
        </a:p>
      </dgm:t>
    </dgm:pt>
    <dgm:pt modelId="{A3831DDF-A59E-1143-ADC4-742352CB528D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AD7341-A174-344C-9B78-D244258414A0}" type="parTrans" cxnId="{FCE13C4D-BB68-6C44-BF65-4880ECB8F5D7}">
      <dgm:prSet/>
      <dgm:spPr/>
      <dgm:t>
        <a:bodyPr/>
        <a:lstStyle/>
        <a:p>
          <a:endParaRPr lang="en-US"/>
        </a:p>
      </dgm:t>
    </dgm:pt>
    <dgm:pt modelId="{044F73E6-27C2-3A49-BB6D-9E5A2D8CFC15}" type="sibTrans" cxnId="{FCE13C4D-BB68-6C44-BF65-4880ECB8F5D7}">
      <dgm:prSet/>
      <dgm:spPr/>
      <dgm:t>
        <a:bodyPr/>
        <a:lstStyle/>
        <a:p>
          <a:endParaRPr lang="en-US"/>
        </a:p>
      </dgm:t>
    </dgm:pt>
    <dgm:pt modelId="{23087117-5A21-154E-9A37-B34D90AF0942}" type="pres">
      <dgm:prSet presAssocID="{F7A001C9-DE19-B041-932B-76E39135F2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F43F4-1293-5E48-A798-95702836730C}" type="pres">
      <dgm:prSet presAssocID="{F367D28A-4C66-024B-B6E1-02958D7CD4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FB67F-F1A3-0E42-9238-42928D1CC534}" type="pres">
      <dgm:prSet presAssocID="{14BBA213-0DBE-9B4E-9611-685995274D44}" presName="sibTrans" presStyleCnt="0"/>
      <dgm:spPr/>
    </dgm:pt>
    <dgm:pt modelId="{6D0923C6-1336-6F4B-9F6C-8E245F0B16C9}" type="pres">
      <dgm:prSet presAssocID="{FDECE470-97ED-C546-97E9-43CB112580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6CC4-4619-5B42-971C-BAF662408C51}" type="pres">
      <dgm:prSet presAssocID="{7680942F-C434-0441-AA9C-06D565190E91}" presName="sibTrans" presStyleCnt="0"/>
      <dgm:spPr/>
    </dgm:pt>
    <dgm:pt modelId="{FF455D29-5FA7-7146-82AE-A75510D47359}" type="pres">
      <dgm:prSet presAssocID="{E1B83C30-D04D-644D-8829-E0F6B9B1650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13C4D-BB68-6C44-BF65-4880ECB8F5D7}" srcId="{E1B83C30-D04D-644D-8829-E0F6B9B16503}" destId="{A3831DDF-A59E-1143-ADC4-742352CB528D}" srcOrd="2" destOrd="0" parTransId="{88AD7341-A174-344C-9B78-D244258414A0}" sibTransId="{044F73E6-27C2-3A49-BB6D-9E5A2D8CFC15}"/>
    <dgm:cxn modelId="{96875F85-AAFC-CD4A-BE74-5A7EF3F9FFAE}" srcId="{F367D28A-4C66-024B-B6E1-02958D7CD478}" destId="{BDB8497E-F68B-CA49-BAF5-0581D51CEA57}" srcOrd="0" destOrd="0" parTransId="{13A2802C-C31E-EA43-AA42-278B00F09303}" sibTransId="{5CD65B66-80EE-774F-B716-D7064E19C0C8}"/>
    <dgm:cxn modelId="{F08E9B80-39B9-6D41-94AD-02080EE98735}" type="presOf" srcId="{FDECE470-97ED-C546-97E9-43CB11258069}" destId="{6D0923C6-1336-6F4B-9F6C-8E245F0B16C9}" srcOrd="0" destOrd="0" presId="urn:microsoft.com/office/officeart/2005/8/layout/hList6"/>
    <dgm:cxn modelId="{0E48F04A-E6C4-4248-8855-35B97ED74C41}" type="presOf" srcId="{E1B83C30-D04D-644D-8829-E0F6B9B16503}" destId="{FF455D29-5FA7-7146-82AE-A75510D47359}" srcOrd="0" destOrd="0" presId="urn:microsoft.com/office/officeart/2005/8/layout/hList6"/>
    <dgm:cxn modelId="{3FEFC3A7-5AFD-D546-A506-92500D3771EA}" type="presOf" srcId="{BDB8497E-F68B-CA49-BAF5-0581D51CEA57}" destId="{33DF43F4-1293-5E48-A798-95702836730C}" srcOrd="0" destOrd="1" presId="urn:microsoft.com/office/officeart/2005/8/layout/hList6"/>
    <dgm:cxn modelId="{D4479C61-6AE0-EC4D-96F0-ECA3EF252CEA}" type="presOf" srcId="{F7A001C9-DE19-B041-932B-76E39135F20C}" destId="{23087117-5A21-154E-9A37-B34D90AF0942}" srcOrd="0" destOrd="0" presId="urn:microsoft.com/office/officeart/2005/8/layout/hList6"/>
    <dgm:cxn modelId="{6F4122FF-055D-0046-B708-C22D9E4A455B}" type="presOf" srcId="{A8707185-9219-4C4E-8B17-2A461B826A39}" destId="{FF455D29-5FA7-7146-82AE-A75510D47359}" srcOrd="0" destOrd="1" presId="urn:microsoft.com/office/officeart/2005/8/layout/hList6"/>
    <dgm:cxn modelId="{0F15DCB2-ED73-6540-8E3C-AD67C37068C4}" type="presOf" srcId="{A3831DDF-A59E-1143-ADC4-742352CB528D}" destId="{FF455D29-5FA7-7146-82AE-A75510D47359}" srcOrd="0" destOrd="3" presId="urn:microsoft.com/office/officeart/2005/8/layout/hList6"/>
    <dgm:cxn modelId="{B0EA0C51-EF81-854B-A6AE-AF7EE15AF77A}" srcId="{E1B83C30-D04D-644D-8829-E0F6B9B16503}" destId="{A8707185-9219-4C4E-8B17-2A461B826A39}" srcOrd="0" destOrd="0" parTransId="{6FF5374B-5415-A240-9BDB-AFDDDA8C75FC}" sibTransId="{B1C59BAF-4BE2-4141-830C-2D41ED559A8B}"/>
    <dgm:cxn modelId="{4CDB65D6-35E7-EC42-8CE0-7443D7C15643}" srcId="{F7A001C9-DE19-B041-932B-76E39135F20C}" destId="{F367D28A-4C66-024B-B6E1-02958D7CD478}" srcOrd="0" destOrd="0" parTransId="{1BC93BFF-32B6-B84B-A5D8-FF9EC3601871}" sibTransId="{14BBA213-0DBE-9B4E-9611-685995274D44}"/>
    <dgm:cxn modelId="{CFF84100-EF93-574A-A89C-53C2B67A5C9C}" type="presOf" srcId="{9AC34187-1BE6-B642-A006-6FC05779745D}" destId="{33DF43F4-1293-5E48-A798-95702836730C}" srcOrd="0" destOrd="2" presId="urn:microsoft.com/office/officeart/2005/8/layout/hList6"/>
    <dgm:cxn modelId="{A84A4E05-2C45-E449-A4ED-FE2F0106CF90}" srcId="{E1B83C30-D04D-644D-8829-E0F6B9B16503}" destId="{31E1B216-2459-3E40-AFEA-BDBD2E88AB6E}" srcOrd="1" destOrd="0" parTransId="{251BC83A-1D6A-F149-A844-7D4E273B5282}" sibTransId="{5CDD334A-EF97-B643-A73E-D97D50BEF569}"/>
    <dgm:cxn modelId="{E14FA968-A3C1-A644-8E0D-590F684F890E}" srcId="{F367D28A-4C66-024B-B6E1-02958D7CD478}" destId="{9AC34187-1BE6-B642-A006-6FC05779745D}" srcOrd="1" destOrd="0" parTransId="{D7275835-D384-D94F-8ED9-2F28BAF7B8B5}" sibTransId="{60484027-9A86-9E46-A8FE-8813379971E1}"/>
    <dgm:cxn modelId="{5E01E199-C918-8542-A749-347B8D704FA9}" type="presOf" srcId="{F367D28A-4C66-024B-B6E1-02958D7CD478}" destId="{33DF43F4-1293-5E48-A798-95702836730C}" srcOrd="0" destOrd="0" presId="urn:microsoft.com/office/officeart/2005/8/layout/hList6"/>
    <dgm:cxn modelId="{E8E0899E-E513-E34F-9C51-07A48B5E98BE}" srcId="{F7A001C9-DE19-B041-932B-76E39135F20C}" destId="{FDECE470-97ED-C546-97E9-43CB11258069}" srcOrd="1" destOrd="0" parTransId="{180C677E-9AB6-BC4D-8980-021012E5B877}" sibTransId="{7680942F-C434-0441-AA9C-06D565190E91}"/>
    <dgm:cxn modelId="{D37A3A6E-5901-C942-B01E-5AE62AACA5DB}" srcId="{F7A001C9-DE19-B041-932B-76E39135F20C}" destId="{E1B83C30-D04D-644D-8829-E0F6B9B16503}" srcOrd="2" destOrd="0" parTransId="{28C1DA41-74B9-9448-B0F7-5BC0C03F1B15}" sibTransId="{466EF119-457D-6642-8470-2A064390DF18}"/>
    <dgm:cxn modelId="{8F3165B1-05CB-1342-8BDD-9901473C4E60}" type="presOf" srcId="{31E1B216-2459-3E40-AFEA-BDBD2E88AB6E}" destId="{FF455D29-5FA7-7146-82AE-A75510D47359}" srcOrd="0" destOrd="2" presId="urn:microsoft.com/office/officeart/2005/8/layout/hList6"/>
    <dgm:cxn modelId="{04B1B715-8969-A544-BF88-611F85068F79}" type="presParOf" srcId="{23087117-5A21-154E-9A37-B34D90AF0942}" destId="{33DF43F4-1293-5E48-A798-95702836730C}" srcOrd="0" destOrd="0" presId="urn:microsoft.com/office/officeart/2005/8/layout/hList6"/>
    <dgm:cxn modelId="{0F2DFA11-C917-834D-B96C-71074BEF634D}" type="presParOf" srcId="{23087117-5A21-154E-9A37-B34D90AF0942}" destId="{ACFFB67F-F1A3-0E42-9238-42928D1CC534}" srcOrd="1" destOrd="0" presId="urn:microsoft.com/office/officeart/2005/8/layout/hList6"/>
    <dgm:cxn modelId="{F94A680A-C9FA-1047-A497-E73CA739995B}" type="presParOf" srcId="{23087117-5A21-154E-9A37-B34D90AF0942}" destId="{6D0923C6-1336-6F4B-9F6C-8E245F0B16C9}" srcOrd="2" destOrd="0" presId="urn:microsoft.com/office/officeart/2005/8/layout/hList6"/>
    <dgm:cxn modelId="{8043510F-CB6E-5341-9C3C-AB917797603F}" type="presParOf" srcId="{23087117-5A21-154E-9A37-B34D90AF0942}" destId="{22BE6CC4-4619-5B42-971C-BAF662408C51}" srcOrd="3" destOrd="0" presId="urn:microsoft.com/office/officeart/2005/8/layout/hList6"/>
    <dgm:cxn modelId="{ACB1D679-DEF6-5F48-B90C-6C2327709058}" type="presParOf" srcId="{23087117-5A21-154E-9A37-B34D90AF0942}" destId="{FF455D29-5FA7-7146-82AE-A75510D4735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ABB3BD-9417-C144-8866-470563478A06}">
      <dsp:nvSpPr>
        <dsp:cNvPr id="0" name=""/>
        <dsp:cNvSpPr/>
      </dsp:nvSpPr>
      <dsp:spPr>
        <a:xfrm>
          <a:off x="3602012" y="2718201"/>
          <a:ext cx="1939974" cy="19399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02012" y="2718201"/>
        <a:ext cx="1939974" cy="1939974"/>
      </dsp:txXfrm>
    </dsp:sp>
    <dsp:sp modelId="{EB81A967-8A88-1541-8470-70988EBE4A74}">
      <dsp:nvSpPr>
        <dsp:cNvPr id="0" name=""/>
        <dsp:cNvSpPr/>
      </dsp:nvSpPr>
      <dsp:spPr>
        <a:xfrm rot="16200000">
          <a:off x="4366814" y="2012877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6200000">
        <a:off x="4366814" y="2012877"/>
        <a:ext cx="410371" cy="659591"/>
      </dsp:txXfrm>
    </dsp:sp>
    <dsp:sp modelId="{7DF0255A-C2A1-774F-93CC-0FC6D40DDF43}">
      <dsp:nvSpPr>
        <dsp:cNvPr id="0" name=""/>
        <dsp:cNvSpPr/>
      </dsp:nvSpPr>
      <dsp:spPr>
        <a:xfrm>
          <a:off x="3602012" y="3940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02012" y="3940"/>
        <a:ext cx="1939974" cy="1939974"/>
      </dsp:txXfrm>
    </dsp:sp>
    <dsp:sp modelId="{10C45450-1DB7-2C40-8F90-593558B98918}">
      <dsp:nvSpPr>
        <dsp:cNvPr id="0" name=""/>
        <dsp:cNvSpPr/>
      </dsp:nvSpPr>
      <dsp:spPr>
        <a:xfrm rot="20520000">
          <a:off x="5646475" y="2942605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20520000">
        <a:off x="5646475" y="2942605"/>
        <a:ext cx="410371" cy="659591"/>
      </dsp:txXfrm>
    </dsp:sp>
    <dsp:sp modelId="{23757437-5C67-414C-BF4A-4E9F514AE697}">
      <dsp:nvSpPr>
        <dsp:cNvPr id="0" name=""/>
        <dsp:cNvSpPr/>
      </dsp:nvSpPr>
      <dsp:spPr>
        <a:xfrm>
          <a:off x="6183427" y="1879448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83427" y="1879448"/>
        <a:ext cx="1939974" cy="1939974"/>
      </dsp:txXfrm>
    </dsp:sp>
    <dsp:sp modelId="{59796729-757C-754C-8669-47C828C6DED7}">
      <dsp:nvSpPr>
        <dsp:cNvPr id="0" name=""/>
        <dsp:cNvSpPr/>
      </dsp:nvSpPr>
      <dsp:spPr>
        <a:xfrm rot="3240000">
          <a:off x="5157688" y="4446938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3240000">
        <a:off x="5157688" y="4446938"/>
        <a:ext cx="410371" cy="659591"/>
      </dsp:txXfrm>
    </dsp:sp>
    <dsp:sp modelId="{1B6B7D15-7666-6F40-BF28-ABC4D28D073C}">
      <dsp:nvSpPr>
        <dsp:cNvPr id="0" name=""/>
        <dsp:cNvSpPr/>
      </dsp:nvSpPr>
      <dsp:spPr>
        <a:xfrm>
          <a:off x="5197415" y="4914084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97415" y="4914084"/>
        <a:ext cx="1939974" cy="1939974"/>
      </dsp:txXfrm>
    </dsp:sp>
    <dsp:sp modelId="{932EAC72-88DF-A14B-B7F4-DF7C92546515}">
      <dsp:nvSpPr>
        <dsp:cNvPr id="0" name=""/>
        <dsp:cNvSpPr/>
      </dsp:nvSpPr>
      <dsp:spPr>
        <a:xfrm rot="7560000">
          <a:off x="3575939" y="4446938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7560000">
        <a:off x="3575939" y="4446938"/>
        <a:ext cx="410371" cy="659591"/>
      </dsp:txXfrm>
    </dsp:sp>
    <dsp:sp modelId="{B368052D-1B88-EA47-9490-14788101781F}">
      <dsp:nvSpPr>
        <dsp:cNvPr id="0" name=""/>
        <dsp:cNvSpPr/>
      </dsp:nvSpPr>
      <dsp:spPr>
        <a:xfrm>
          <a:off x="2006610" y="4914084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06610" y="4914084"/>
        <a:ext cx="1939974" cy="1939974"/>
      </dsp:txXfrm>
    </dsp:sp>
    <dsp:sp modelId="{18243961-8D46-7A43-9E78-CC84D72918B4}">
      <dsp:nvSpPr>
        <dsp:cNvPr id="0" name=""/>
        <dsp:cNvSpPr/>
      </dsp:nvSpPr>
      <dsp:spPr>
        <a:xfrm rot="11880000">
          <a:off x="3087152" y="2942605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1880000">
        <a:off x="3087152" y="2942605"/>
        <a:ext cx="410371" cy="659591"/>
      </dsp:txXfrm>
    </dsp:sp>
    <dsp:sp modelId="{91BDAF9F-E41E-F043-B723-304EE18E3B3E}">
      <dsp:nvSpPr>
        <dsp:cNvPr id="0" name=""/>
        <dsp:cNvSpPr/>
      </dsp:nvSpPr>
      <dsp:spPr>
        <a:xfrm>
          <a:off x="1020597" y="1879448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20597" y="1879448"/>
        <a:ext cx="1939974" cy="19399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6C3487-D930-474B-8B6C-26486CEE388F}">
      <dsp:nvSpPr>
        <dsp:cNvPr id="0" name=""/>
        <dsp:cNvSpPr/>
      </dsp:nvSpPr>
      <dsp:spPr>
        <a:xfrm>
          <a:off x="0" y="0"/>
          <a:ext cx="8534400" cy="54102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198916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8534400" cy="5410200"/>
      </dsp:txXfrm>
    </dsp:sp>
    <dsp:sp modelId="{D9E0821F-18B7-3648-A412-574102ADFAC5}">
      <dsp:nvSpPr>
        <dsp:cNvPr id="0" name=""/>
        <dsp:cNvSpPr/>
      </dsp:nvSpPr>
      <dsp:spPr>
        <a:xfrm>
          <a:off x="213360" y="1352550"/>
          <a:ext cx="1280160" cy="37871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form of the instruction depends on the way in which external devices are addressed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3360" y="1352550"/>
        <a:ext cx="1280160" cy="3787140"/>
      </dsp:txXfrm>
    </dsp:sp>
    <dsp:sp modelId="{E160426F-36A1-D34E-90B9-159EBE5C1F14}">
      <dsp:nvSpPr>
        <dsp:cNvPr id="0" name=""/>
        <dsp:cNvSpPr/>
      </dsp:nvSpPr>
      <dsp:spPr>
        <a:xfrm>
          <a:off x="1706880" y="1352550"/>
          <a:ext cx="6614160" cy="37871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2404834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06880" y="1352550"/>
        <a:ext cx="6614160" cy="3787140"/>
      </dsp:txXfrm>
    </dsp:sp>
    <dsp:sp modelId="{888F03EE-EA62-0A44-BCD7-2C960EBED35A}">
      <dsp:nvSpPr>
        <dsp:cNvPr id="0" name=""/>
        <dsp:cNvSpPr/>
      </dsp:nvSpPr>
      <dsp:spPr>
        <a:xfrm>
          <a:off x="1872234" y="2678049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the processor issues an I/O command, the command contains the address of the desired device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72234" y="2678049"/>
        <a:ext cx="1322832" cy="1056904"/>
      </dsp:txXfrm>
    </dsp:sp>
    <dsp:sp modelId="{0ED11A57-7F16-7A46-98F1-9D827DB07889}">
      <dsp:nvSpPr>
        <dsp:cNvPr id="0" name=""/>
        <dsp:cNvSpPr/>
      </dsp:nvSpPr>
      <dsp:spPr>
        <a:xfrm>
          <a:off x="1872234" y="3797085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Thus each I/O module must interpret the address lines to determine if the command is for itself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72234" y="3797085"/>
        <a:ext cx="1322832" cy="1056904"/>
      </dsp:txXfrm>
    </dsp:sp>
    <dsp:sp modelId="{36FFC2E4-7C6D-114C-8D2C-508E3EBD9206}">
      <dsp:nvSpPr>
        <dsp:cNvPr id="0" name=""/>
        <dsp:cNvSpPr/>
      </dsp:nvSpPr>
      <dsp:spPr>
        <a:xfrm>
          <a:off x="3371088" y="2705100"/>
          <a:ext cx="4736592" cy="2164080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221503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71088" y="2705100"/>
        <a:ext cx="4736592" cy="2164080"/>
      </dsp:txXfrm>
    </dsp:sp>
    <dsp:sp modelId="{D9C69BC1-FB71-E346-ABC9-68531B4638A4}">
      <dsp:nvSpPr>
        <dsp:cNvPr id="0" name=""/>
        <dsp:cNvSpPr/>
      </dsp:nvSpPr>
      <dsp:spPr>
        <a:xfrm>
          <a:off x="3489502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is a single address space for memory locations and I/O devices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89502" y="3678936"/>
        <a:ext cx="2216923" cy="973836"/>
      </dsp:txXfrm>
    </dsp:sp>
    <dsp:sp modelId="{CA82B6EE-48D1-BB4C-8112-D3045325C9A0}">
      <dsp:nvSpPr>
        <dsp:cNvPr id="0" name=""/>
        <dsp:cNvSpPr/>
      </dsp:nvSpPr>
      <dsp:spPr>
        <a:xfrm>
          <a:off x="5769497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single read line and a single write line are needed on the bus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69497" y="3678936"/>
        <a:ext cx="2216923" cy="97383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081643-A97E-8045-A04A-A5246EDD4742}">
      <dsp:nvSpPr>
        <dsp:cNvPr id="0" name=""/>
        <dsp:cNvSpPr/>
      </dsp:nvSpPr>
      <dsp:spPr>
        <a:xfrm>
          <a:off x="0" y="0"/>
          <a:ext cx="6766560" cy="115671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tx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programmed I/O is that the processor has to wait a long time for the I/O module to be ready for either reception or transmission of data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5488388" cy="1156716"/>
      </dsp:txXfrm>
    </dsp:sp>
    <dsp:sp modelId="{BC5FBAA2-0298-2246-8B0B-C48AEAF19927}">
      <dsp:nvSpPr>
        <dsp:cNvPr id="0" name=""/>
        <dsp:cNvSpPr/>
      </dsp:nvSpPr>
      <dsp:spPr>
        <a:xfrm>
          <a:off x="566699" y="1367028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 is for the processor to issue an I/O command to a module and then go on to do some other useful work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6699" y="1367028"/>
        <a:ext cx="5447995" cy="1156716"/>
      </dsp:txXfrm>
    </dsp:sp>
    <dsp:sp modelId="{9C39314B-7B16-FF42-8A93-06167E077AB1}">
      <dsp:nvSpPr>
        <dsp:cNvPr id="0" name=""/>
        <dsp:cNvSpPr/>
      </dsp:nvSpPr>
      <dsp:spPr>
        <a:xfrm>
          <a:off x="1124940" y="2734056"/>
          <a:ext cx="6766560" cy="115671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interrupt the processor to request service when it is ready to exchange data with the processor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24940" y="2734056"/>
        <a:ext cx="5456453" cy="1156716"/>
      </dsp:txXfrm>
    </dsp:sp>
    <dsp:sp modelId="{FF555A3E-B462-CE46-ADD7-0A2B96FC095F}">
      <dsp:nvSpPr>
        <dsp:cNvPr id="0" name=""/>
        <dsp:cNvSpPr/>
      </dsp:nvSpPr>
      <dsp:spPr>
        <a:xfrm>
          <a:off x="1691639" y="4101084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91639" y="4101084"/>
        <a:ext cx="5447995" cy="1156716"/>
      </dsp:txXfrm>
    </dsp:sp>
    <dsp:sp modelId="{17450B52-5D4C-0148-8E62-5277CDF3A5C7}">
      <dsp:nvSpPr>
        <dsp:cNvPr id="0" name=""/>
        <dsp:cNvSpPr/>
      </dsp:nvSpPr>
      <dsp:spPr>
        <a:xfrm>
          <a:off x="6014694" y="885939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6014694" y="885939"/>
        <a:ext cx="751865" cy="751865"/>
      </dsp:txXfrm>
    </dsp:sp>
    <dsp:sp modelId="{A1A835B4-ED2B-9747-9CA1-E778865DDC3A}">
      <dsp:nvSpPr>
        <dsp:cNvPr id="0" name=""/>
        <dsp:cNvSpPr/>
      </dsp:nvSpPr>
      <dsp:spPr>
        <a:xfrm>
          <a:off x="6581394" y="2252967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6581394" y="2252967"/>
        <a:ext cx="751865" cy="751865"/>
      </dsp:txXfrm>
    </dsp:sp>
    <dsp:sp modelId="{254B718B-E4CA-054E-A922-09189E21162A}">
      <dsp:nvSpPr>
        <dsp:cNvPr id="0" name=""/>
        <dsp:cNvSpPr/>
      </dsp:nvSpPr>
      <dsp:spPr>
        <a:xfrm>
          <a:off x="7139635" y="3619995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7139635" y="3619995"/>
        <a:ext cx="751865" cy="75186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9B3CF0-9CAE-B343-B232-5C2465E8FC3E}">
      <dsp:nvSpPr>
        <dsp:cNvPr id="0" name=""/>
        <dsp:cNvSpPr/>
      </dsp:nvSpPr>
      <dsp:spPr>
        <a:xfrm>
          <a:off x="0" y="0"/>
          <a:ext cx="4754563" cy="4754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FB7A5-F696-9647-ABB9-D8A22B79B8A6}">
      <dsp:nvSpPr>
        <dsp:cNvPr id="0" name=""/>
        <dsp:cNvSpPr/>
      </dsp:nvSpPr>
      <dsp:spPr>
        <a:xfrm>
          <a:off x="2377281" y="0"/>
          <a:ext cx="5636418" cy="4754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Two design issues arise in implementing interrupt I/O:</a:t>
          </a:r>
          <a:endParaRPr lang="en-US" sz="3100" kern="1200" dirty="0"/>
        </a:p>
      </dsp:txBody>
      <dsp:txXfrm>
        <a:off x="2377281" y="0"/>
        <a:ext cx="2818209" cy="4754563"/>
      </dsp:txXfrm>
    </dsp:sp>
    <dsp:sp modelId="{AA9AB4DF-3535-8743-AE99-D8593EFA5EEC}">
      <dsp:nvSpPr>
        <dsp:cNvPr id="0" name=""/>
        <dsp:cNvSpPr/>
      </dsp:nvSpPr>
      <dsp:spPr>
        <a:xfrm>
          <a:off x="5195490" y="0"/>
          <a:ext cx="2818209" cy="47545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Because there will be multiple I/O modules how does the processor determine which device issued the interrupt?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If multiple interrupts have occurred how does the processor decide which one to process?</a:t>
          </a:r>
          <a:endParaRPr lang="en-US" sz="2200" kern="1200" dirty="0"/>
        </a:p>
      </dsp:txBody>
      <dsp:txXfrm>
        <a:off x="5195490" y="0"/>
        <a:ext cx="2818209" cy="475456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DF43F4-1293-5E48-A798-95702836730C}">
      <dsp:nvSpPr>
        <dsp:cNvPr id="0" name=""/>
        <dsp:cNvSpPr/>
      </dsp:nvSpPr>
      <dsp:spPr>
        <a:xfrm rot="16200000">
          <a:off x="-872437" y="873359"/>
          <a:ext cx="4144963" cy="239824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 between two  I/O ports or two memory locations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-872437" y="873359"/>
        <a:ext cx="4144963" cy="2398243"/>
      </dsp:txXfrm>
    </dsp:sp>
    <dsp:sp modelId="{6D0923C6-1336-6F4B-9F6C-8E245F0B16C9}">
      <dsp:nvSpPr>
        <dsp:cNvPr id="0" name=""/>
        <dsp:cNvSpPr/>
      </dsp:nvSpPr>
      <dsp:spPr>
        <a:xfrm rot="16200000">
          <a:off x="1705675" y="873359"/>
          <a:ext cx="4144963" cy="2398243"/>
        </a:xfrm>
        <a:prstGeom prst="flowChartManualOperation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1705675" y="873359"/>
        <a:ext cx="4144963" cy="2398243"/>
      </dsp:txXfrm>
    </dsp:sp>
    <dsp:sp modelId="{FF455D29-5FA7-7146-82AE-A75510D47359}">
      <dsp:nvSpPr>
        <dsp:cNvPr id="0" name=""/>
        <dsp:cNvSpPr/>
      </dsp:nvSpPr>
      <dsp:spPr>
        <a:xfrm rot="16200000">
          <a:off x="4283787" y="873359"/>
          <a:ext cx="4144963" cy="2398243"/>
        </a:xfrm>
        <a:prstGeom prst="flowChartManualOperation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4283787" y="873359"/>
        <a:ext cx="4144963" cy="2398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Created by William Stallings</a:t>
            </a:r>
          </a:p>
          <a:p>
            <a:endParaRPr lang="en-US" smtClean="0">
              <a:latin typeface="Times New Roman" pitchFamily="-110" charset="0"/>
            </a:endParaRPr>
          </a:p>
          <a:p>
            <a:r>
              <a:rPr lang="en-US" smtClean="0">
                <a:latin typeface="Times New Roman" pitchFamily="-110" charset="0"/>
              </a:rPr>
              <a:t>Adapted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Thân Văn Sử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processor and a set of memory modules, the third key element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computer system is a set of I/O modules. Each module interfaces to the system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or central switch and controls one or more peripheral devices. An I/O module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simply a set of mechanical connectors that wire a device into the system bus.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Rather, the I/O module contains logic for performing a communication function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peripheral and the bus.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may wonder why one does not connect peripherals directly to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reasons are as follows: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There are a wide variety of peripherals with various methods of operation. It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impractical to incorporate the necessary logic within the processor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control a range of devices.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data transfer rate of peripherals is often much slower than that of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processor. Thus, it is impractical to use the high-speed system bus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communicate directly with a peripheral.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On the other hand, the data transfer rate of some peripherals is faster than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the memory or processor. Again, the mismatch would lead to inefficiencies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not managed properly.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Peripherals often use different data formats and word lengths than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to which they are attached.</a:t>
            </a:r>
            <a:endParaRPr lang="en-US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0AD6-49AD-4E47-9E2B-D98388F7CF1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programmed I/O, there is a close correspondence between the I/O-related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that the processor fetches from memory and the I/O commands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issues to an I/O module to execute the instructions. That is, the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easily mapped into I/O commands, and there is often a simple one-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to-one relationship. The form of the instruction depends on the way in which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are addressed.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there will be many I/O devices connected through I/O modules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system. Each device is given a unique identifier or address.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an I/O command, the command contains the address of the desired device.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each I/O module must interpret the address lines to determine if the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for itself.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processor, main memory, and I/O share a common bus, two modes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addressing are possible: memory mapped and isolated. 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memory-mapped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address space for memory locations and I/O devices.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treats the status and data registers of I/O modules as memory locations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the same machine instructions to access both memory and I/O devices. So,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example, with 10 address lines, a combined total of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1024 memory locations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addresses can be supported, in any combination.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memory-mapped I/O, a single read line and a single write line are needed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bus. Alternatively, the bus may be equipped with memory read and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input and output command lines. Now, the command line specifies whether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refers to a memory location or an I/O device. The full range of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available for both. Again, with 10 address lines, the system may now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1024 memory locations and 1024 I/O addresses. Because the address space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is isolated from that for memory, this is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isolated I/O.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I/O mapping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7.5 contrasts these two programmed I/O techniques. Figure 7.5a shows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the interface for a simple input device such as a terminal keyboard might appear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programmer using memory-mapped I/O. Assume a 10-bit address, with a 512-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memory (locations 0–511) and up to 512 I/O addresses (locations 512–1023).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addresses are dedicated to keyboard input from a particular terminal.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516 refers to the data register and address 517 refers to the status register,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functions as a control register for receiving processor commands. The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will read 1 byte of data from the keyboard into an accumulator register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Note that the processor loops until the data byte is available.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isolated I/O (Figure 7.5b), the I/O ports are accessible only by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commands, which activate the I/O command lines on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types of processors, there is a relatively large set of different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referencing memory. If isolated I/O is used, there are only a few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Thus, an advantage of memory-mapped I/O is that this large repertoire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instructions can be used, allowing more efficient programming. A disadvantage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valuable memory address space is used up. Both memory-mapped and isolated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8ACB6-82AD-DE48-B171-E8848463F4F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the role of the processor in interrupt-driven I/O in more detail.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occurrence of an interrupt triggers a number of events, both in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and in software. Figure 7.6 shows a typical sequence. When an I/O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completes an I/O operation, the following sequence of hardware events occurs: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device issues an interrupt signal to the processor.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finishes execution of the current instruction before responding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interrupt, as indicated in Figure 3.9.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processor tests for an interrupt, determines that there is one, and sends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 signal to the device that issued the interrupt. The acknowledgment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allows the device to remove its interrupt signal.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processor now needs to prepare to transfer control to the interrupt routine.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begin, it needs to save information needed to resume the current program 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point of interrupt. The minimum information required is (a) the status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processor, which is contained in a register called the program status word (PSW),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(b) the location of the next instruction to be executed, which is contained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 counter. These can be pushed onto the system control stack.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processor now loads the program counter with the entry location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interrupt-handling program that will respond to this interrupt. Depending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 architecture and operating system design, there may be a single</a:t>
            </a:r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program; one program for each type of interrupt; or one program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and each type of interrupt. If there is more than one interrupt-handling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routine, the processor must determine which one to invoke. This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have been included in the original interrupt signal, or the processor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to issue a request to the device that issued the interrupt to get a response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contains the needed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Once the program counter has been loaded, the processor proceeds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instruction cycle, which begins with an instruction fetch. Because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 is determined by the contents of the program counter, the result is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is transferred to the interrupt-handler program. The execution of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the following operations: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At this point, the program counter and PSW relating to the interrupted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have been saved on the system stack. However, there is other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considered part of the “state” of the executing program. In particular,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contents of the processor registers need to be saved, because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may be used by the interrupt handler. So, all of these values, plus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state information, need to be saved. Typically, the interrupt handler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 by saving the contents of all registers on the stack. Figure 7.7a shows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example. In this case, a user program is interrupted after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location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N. The contents of all of the registers plus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+ 1) are pushed onto the stack. The stack pointer is updated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to the new top of stack, and the program counter is updated to point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beginning of the interrupt service routine.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The interrupt handler next processes the interrupt. This includes an examination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status information relating to the I/O operation or other event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caused an interrupt. It may also involve sending additional commands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acknowledgments to the I/O device.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When interrupt processing is complete, the saved register values are retrieved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stack and restored to the registers (e.g., see Figure 7.7b).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The final act is to restore the PSW and program counter values from the stack.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result, the next instruction to be executed will be from the previously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program.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it is important to save all the state information about the interrupted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for later resumption. This is because the interrupt is not a routine called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program. Rather, the interrupt can occur at any time and therefore at any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the execution of a user program. Its occurrence is unpredictable. Indeed, as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will see in the next chapter, the two programs may not have anything in common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may belong to two different users.</a:t>
            </a:r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7DF6-9270-F943-8D47-6CB15AE61AE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design issues arise in implementing interrupt I/O. First, because there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invariably be multiple I/O modules, how does the processor determine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issued the interrupt? And second, if multiple interrupts have occurred, how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the processor decide which one to process?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 smtClean="0"/>
          </a:p>
          <a:p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660AE-C0A1-984F-A35F-82E762515FC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80386 provides a single Interrupt Request (INTR) and a single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(INTA) line. To allow the 80386 to handle a variety of devices and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structures, it is usually configured with an external interrupt arbiter, the 82C59A.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are connected to the 82C59A, which in turn connects to the 80386.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7.8 shows the use of the 82C59A to connect multiple I/O modules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80386. A single 82C59A can handle up to eight modules. If control for more than eight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modules is required, a cascade arrangement can be used to handle up to 64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82C59A’s sole responsibility is the management of interrupts. It accepts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requests from attached modules, determines which interrupt has the highest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priority, and then signals the processor by raising the INTR line.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acknowledges via the INTA line. This prompts the 82C59A to place the appropriate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information on the data bus. The processor can then proceed to process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and to communicate directly with the I/O module to read or write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 is programmable. The 80386 determines the priority scheme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used by setting a control word in the 82C59A. The following interrupt modes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possible: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Fully nested: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requests are ordered in priority from 0 (IR0)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7 (IR7).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some applications a number of interrupting devices are of equal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priority. In this mode a device, after being serviced, receives the lowest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group.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allows the processor to inhibit interrupts from certain devices.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an I/O module used for programmed I/O and interrupt-driven I/O,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consider the Intel 82C55A Programmable Peripheral Interface. The 82C55A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single-chip, general-purpose I/O module designed for use with the Intel 80386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Figure 7.9 shows a general block diagram plus the pin assignment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40-pin package in which it is housed.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 side of the block diagram is the external interface of the 82C55A.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24 I/O lines are programmable by the 80386 by means of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80386 can set the value of the control register to specify a variety of operating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 and configurations. The 24 lines are divided into three 8-bit groups (A, B, C).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group can function as an 8-bit I/O port. In addition, group C is subdivided into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4-bit groups (C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which may be used in conjunction with the A and B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ports. Configured in this manner, group C lines carry control and status signals.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side of the block diagram is the internal interface to the 80386 bus.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an 8-bit bidirectional data bus (D0 through D7), used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the I/O ports and to transfer control information to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address lines specify one of the three I/O ports or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transfer takes place when the CHIP SELECT line is enabled together with either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 or WRITE line. The RESET line is used to initialize the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control register is loaded by the processor to control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to define signals, if any. In Mode 0 operation, the three groups of eight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function as three 8-bit I/O ports. Each port can be designated as input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output. Otherwise, groups A and B function as I/O ports, and the lines of group 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 as control lines for A and B. The control signals serve two principal purposes: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“handshaking” and interrupt request. Handshaking is a simple timing mechanism.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control line is used by the sender as a DATA READY line, to indicate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are present on the I/O data lines. Another line is used by the receiver as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ACKNOWLEDGE, indicating that the data have been read and the data lines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cleared. Another line may be designated as an INTERRUPT REQUEST line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tied back to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82C55A is programmable via the control register, it can be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 variety of simple peripheral devices. Figure 7.10 illustrates its use to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keyboard/display terminal. The keyboard provides 8 bits of input. Two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SHIFT and CONTROL, have special meaning to the keyboard-handling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processor. However, this interpretation is transparent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82C55A, which simply accepts the 8 bits of data and presents them on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 Two handshaking control lines are provided for use with the keyboard.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display is also linked by an 8-bit data port. Again, two of the bits have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meanings that are transparent to the 82C55A. In addition to two handshaking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lines, two lines provide additional control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7.11) is capable of mimicking the processor and, indeed, of taking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BA6A-22A5-9942-8267-909B6723AC8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9E80-2055-9541-A849-BA0D63923471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shown in Figure 7.13. In the first example, all modules share the same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The DMA module, acting as a surrogate processor, uses programmed I/O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data between memory and an I/O module through the DMA module.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configuration, while it may be inexpensive, is clearly inefficient. As with processor controlled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each transfer of a word consumes two bus cycles.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and I/O functions. As Figure 7.13b indicates, this means that there is a path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7.13c). This reduces the number of I/O interfaces in the DMA module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for an easily expandable configuration. In both of these cases (Figures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7.13b and c), the system bus that the DMA module shares with the processor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is used by the DMA module only to exchange data with memory.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of data between the DMA and I/O modules takes place off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8237A DMA controller interfaces to the 80 x 86 family of processors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DRAM memory to provide a DMA capability. Figure 7.14 indicates the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 module. When the DMA module needs to use the system buses (data,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address, and control) to transfer data, it sends a signal called HOLD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responds with the HLDA (hold acknowledge) signal, indicating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DMA module can use the buses. For example, if the DMA module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a block of data from memory to disk, it will do the following: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peripheral device (such as the disk controller) will request the service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by pulling DREQ (DMA request) high.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DMA will put a high on its HRQ (hold request), signaling the CPU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its HOLD pin that it needs to use the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3.The CPU will finish the present bus cycle (not necessarily the present instruction)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respond to the DMA request by putting high on its HDLA (hold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acknowledge), thus telling the 8237 DMA that it can go ahead and 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buses to perform its task. HOLD must remain active high as long as DMA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performing its task.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DMA will activate DACK (DMA acknowledge), which tells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that it will start to transfer the data.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DMA starts to transfer the data from memory to peripheral by putting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first byte of the block on the address bus and activating MEMR,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thereby reading the byte from memory into the data bus; it then activates IOW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write it to the peripheral. Then DMA decrements the counter and increments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pointer and repeats this process until the count reaches 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task is finished.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After the DMA has finished its job it will deactivate HRQ, signaling the CPU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it can regain control over its buses.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DMA is using the buses to transfer data, the processor is idle.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Similarly, when the processor is using the bus, the DMA is idle. The 8237 DMA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known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fly-by DMA controller. This means that the data being moved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location to another does not pass through the DMA chip and is not stored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chip. Therefore, the DMA can only transfer data between an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memory address, but not between two I/O ports or two memory locations.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explained subsequently, the DMA chip can perform a memory-to-memory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via a register.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contains four DMA channels that can be programmed independently,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any one of the channels may be active at any moment. These channels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numbered 0,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E0F20-928D-DD4B-A7CB-0399BA4103D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has a set of five control/command registers to program and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operation over one of its channels (Table 7.2):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loads this register to control the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D0 enables a memory-to-memory transfer, in which channel 0 is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transfer a byte into an 8237 temporary register and channel 1 is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the byte from the register to memory. When memory-to-memory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enabled, D1 can be used to disable increment/decrement on channel 0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 can be written into a block of memory. D2 enables or disables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reads this register to determine DMA status.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D0–D3 are used to indicate if channels 0–3 have reached their TC (terminal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count). Bits D4–D7 are used by the processor to determine if any channel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DMA request pending.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 to determine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DMA. Bits D0 and D1 are used to select a channel. The other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 various operation modes for the selected channel. Bits D2 and D3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if the transfer is from an I/O device to memory (write) or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I/O (read), or a verify operation. If D4 is set, then the memory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register and the count register are reloaded with their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values at the end of a DMA data transfer. Bits D6 and D7 determine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way in which the 8237 is used. In single mode, a single byte of data is transferred.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and demand modes are used for a block transfer,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mode allowing for premature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ending of the transfer. Cascade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 allows multiple 8237s to be cascaded to expand the number of channels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more than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register. Bits D0 and D1 select the channel.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D2 clears or sets the mask bit for that channel. It is through this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DREQ input of a specific channel can be masked (disabled)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unmasked (enabled). While the command register can be used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whole DMA chip, the single mask register allows the programmer to disable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enable a specific channel.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register is similar to the single mask register except that all four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can be masked or unmasked with one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8237A has eight data registers: one memory address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count register for each channel. The processor sets these registers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location of size of main memory to be affected by the transfers.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17E3F-4FF2-9347-82E8-1DB7E1518E0C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computer systems have evolved, there has been a pattern of increasing complexity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sophistication of individual components. Nowhere is this more evident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I/O function. We have already seen part of that evolution. The evolutionary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steps can be summarized as follows: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CPU directly controls a peripheral device. This is seen in simple microprocessor-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devices.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controller or I/O module is added. The CPU uses programmed I/O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interrupts. With this step, the CPU becomes somewhat divorced from the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 of external device interfaces.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same configuration as in step 2 is used, but now interrupts are employed.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CPU need not spend time waiting for an I/O operation to be performed,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 increasing efficiency.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is given direct access to memory via DMA. It can now move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block of data to or from memory without involving the CPU, except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and end of the transfer.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I/O module is enhanced to become a processor in its own right, with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specialized instruction set tailored for I/O. The CPU directs the I/O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 program in memory. The I/O processor fetches and executes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instructions without CPU intervention. This allows the CPU to specify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I/O activities and to be interrupted only when the entire sequence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performed.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controlled, with minimal CPU involvement. A common use for such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has been to control communication with interactive terminals.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terminals.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is performed without CPU involvement. The CPU is increasingly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relieved of I/O-related tasks, improving performance. With the last two steps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(5–6), a major change occurs with the introduction of the concept of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executing a program. For step 5, the I/O module is often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step 6, the term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processor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often used.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terms are on occasion applied to both situations. In what follows, we will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channel represents an extension of the DMA concept.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has the ability to execute I/O instructions, which gives it complete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I/O operations. In a computer system with such devices, the CPU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execute I/O instructions. Such instructions are stored in main memory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by a special-purpose processor in the I/O channel itself.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initiates an I/O transfer by instructing the I/O channel to execute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memory. The program will specify the device or devices, the area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memory for storage, priority, and actions to be taken for certain error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 The I/O channel follows these instructions and controls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types of I/O channels are common, as illustrated in Figure 7.15.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selector channe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 controls multiple high-speed devices and, at any one time,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to the transfer of data with one of those devices. Thus, the I/O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selects one device and effects the data transfer. Each device, or a small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devices, is handled by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controller, or I/O module,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much like the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have been discussing. Thus, the I/O channel serves in place of the CPU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controlling these I/O controllers.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multiplexor channel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handle I/O with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at the same time. For low-speed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byte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transmits characters as fast as possible to multiple devices. For example, the resultant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stream from three devices with different rates and individual streams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 might be 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on. For high-speed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interleaves blocks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several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7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 controls the device’s operation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converts data from electrical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 during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Typically, a buffer is associated with the transducer to temporarily 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being transferred between the I/O module and the external environment;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size of 8 to 16 bits is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The most commonly used text code is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The transducer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control of the transfer of data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might involve the following sequence of steps: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2.11. Whereas the transfer rate into and out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processor involvement.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4/14/2015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4/14/2015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4/14/2015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406" y="6443394"/>
            <a:ext cx="8715404" cy="343192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</a:t>
            </a:r>
            <a:r>
              <a:rPr lang="en-GB" sz="1800" smtClean="0"/>
              <a:t>Stallings , Computer </a:t>
            </a:r>
            <a:r>
              <a:rPr lang="en-GB" sz="1800"/>
              <a:t>Organization </a:t>
            </a:r>
            <a:r>
              <a:rPr lang="en-GB" sz="1800" smtClean="0"/>
              <a:t>and Architecture, 9</a:t>
            </a:r>
            <a:r>
              <a:rPr lang="en-GB" sz="1800" baseline="30000" smtClean="0"/>
              <a:t>th</a:t>
            </a:r>
            <a:r>
              <a:rPr lang="en-GB" sz="1800" smtClean="0"/>
              <a:t> </a:t>
            </a:r>
            <a:r>
              <a:rPr lang="en-GB" sz="1800" dirty="0" smtClean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533401" y="4952736"/>
            <a:ext cx="346709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7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248176" y="5143512"/>
            <a:ext cx="3252782" cy="5905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Input/Output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1"/>
            <a:ext cx="7556500" cy="56195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Module Structure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188" y="928670"/>
            <a:ext cx="8785624" cy="557216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5984" y="3929066"/>
            <a:ext cx="171451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IO Module</a:t>
            </a: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7.3- Programmed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42928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Three techniques </a:t>
            </a:r>
            <a:r>
              <a:rPr lang="en-US" sz="1800" dirty="0" smtClean="0">
                <a:solidFill>
                  <a:schemeClr val="tx1"/>
                </a:solidFill>
              </a:rPr>
              <a:t>are possible for I/O </a:t>
            </a:r>
            <a:r>
              <a:rPr lang="en-US" sz="1800" smtClean="0">
                <a:solidFill>
                  <a:schemeClr val="tx1"/>
                </a:solidFill>
              </a:rPr>
              <a:t>operations:</a:t>
            </a:r>
          </a:p>
          <a:p>
            <a:endParaRPr lang="en-US" sz="1800" smtClean="0">
              <a:solidFill>
                <a:schemeClr val="tx1"/>
              </a:solidFill>
            </a:endParaRPr>
          </a:p>
          <a:p>
            <a:endParaRPr lang="en-US" sz="180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endParaRPr lang="en-US" sz="1100" b="1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b="1" smtClean="0">
                <a:solidFill>
                  <a:schemeClr val="tx1"/>
                </a:solidFill>
              </a:rPr>
              <a:t>Programmed </a:t>
            </a:r>
            <a:r>
              <a:rPr lang="en-US" sz="1800" b="1" dirty="0" smtClean="0">
                <a:solidFill>
                  <a:schemeClr val="tx1"/>
                </a:solidFill>
              </a:rPr>
              <a:t>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Processor executes a 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When the processor issues a command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If the processor is faster than the I/O module this is wasteful of processor time</a:t>
            </a:r>
          </a:p>
          <a:p>
            <a:pPr marL="228600" lvl="1" indent="-228600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b="1" dirty="0" smtClean="0">
                <a:solidFill>
                  <a:schemeClr val="tx1"/>
                </a:solidFill>
              </a:rPr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Processor issues an I/O command, continues to execute other instructions, and is interrupted by the I/O module when the latter has completed its work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b="1" dirty="0" smtClean="0">
                <a:solidFill>
                  <a:schemeClr val="tx1"/>
                </a:solidFill>
              </a:rPr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The I/O module and main memory exchange data directly without </a:t>
            </a:r>
            <a:r>
              <a:rPr lang="en-US" sz="1600" smtClean="0">
                <a:solidFill>
                  <a:schemeClr val="tx1"/>
                </a:solidFill>
              </a:rPr>
              <a:t>processor involvement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38240"/>
            <a:ext cx="8513788" cy="130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57298"/>
            <a:ext cx="7556313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There are four types of I/O commands that an I/O module may receive when it is addressed by a processor: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Control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used to activate a peripheral and tell it what to do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used to test various status conditions associated with an I/O module and its peripherals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Read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causes the I/O module to obtain an item of data from the peripheral and place it in an internal buffer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Write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causes the I/O module to take an item of data from the data bus and subsequently transmit that data item to the peripheral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0"/>
            <a:ext cx="7896248" cy="62865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57818" y="4205310"/>
            <a:ext cx="3124200" cy="2438400"/>
          </a:xfrm>
        </p:spPr>
        <p:txBody>
          <a:bodyPr/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</a:t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Input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Instructions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04800" y="11430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Summary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2929"/>
            <a:ext cx="7556313" cy="41449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Memory mapped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Devices and memory share an address space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I/O looks just like memory read/write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 special commands for I/O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Large selection of memory access commands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Isolated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Separate address spaces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Need I/O or memory select lines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Special commands for I/O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Limited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768" y="2357430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Memory and IO devices share a common address bus</a:t>
            </a:r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7143768" y="4000504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2 different address buses for Memory and IO devices</a:t>
            </a: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extBox 9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33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apped 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2819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Isolated </a:t>
            </a:r>
          </a:p>
          <a:p>
            <a:pPr algn="ctr"/>
            <a:r>
              <a:rPr 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</a:p>
          <a:p>
            <a:pPr algn="ctr"/>
            <a:r>
              <a:rPr 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698" y="271400"/>
            <a:ext cx="6437004" cy="637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7.4- Interrupt-Driven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</p:nvPr>
        </p:nvGraphicFramePr>
        <p:xfrm>
          <a:off x="3810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Interrupt 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48336"/>
            <a:ext cx="5153094" cy="656133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2984"/>
            <a:ext cx="2898042" cy="30718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Memory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Registers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23728"/>
            <a:ext cx="6229354" cy="656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2750331" y="3679033"/>
            <a:ext cx="1643074" cy="285752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43240" y="3857628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call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9124" y="928670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(1)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3504" y="1071546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(2)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0496" y="1928802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(3)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72066" y="4071942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(4)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43834" y="1000108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(1)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86644" y="1857364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(2)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58214" y="4071942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(3)</a:t>
            </a:r>
            <a:endParaRPr lang="en-US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28736"/>
            <a:ext cx="7288192" cy="469742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Why are peripherals not connected directly to the system bus?</a:t>
            </a:r>
          </a:p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Why IO module is needed?</a:t>
            </a:r>
          </a:p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How to control IO devices?</a:t>
            </a:r>
          </a:p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How to increase IO operations?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Explain the use of I/O modules as part of a computer organization.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Understand the difference between programmed I/O and interrupt-driven I/O and discuss their relative merits.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Present an overview of the operation of direct memory access.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Explain the function and use of I/O channels. </a:t>
            </a:r>
            <a:endParaRPr 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4294967295"/>
          </p:nvPr>
        </p:nvGraphicFramePr>
        <p:xfrm>
          <a:off x="457200" y="1214422"/>
          <a:ext cx="80137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Issues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50844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Identification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1571612"/>
            <a:ext cx="8205790" cy="4929222"/>
          </a:xfrm>
        </p:spPr>
        <p:txBody>
          <a:bodyPr>
            <a:normAutofit fontScale="47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>
                <a:solidFill>
                  <a:schemeClr val="tx1"/>
                </a:solidFill>
              </a:rPr>
              <a:t>Multiple interrupt lines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Between the processor and the I/O modules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Most straightforward approach to the problem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Consequently even if multiple lines are used, it is likely that each line will have multiple I/O modules attached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>
                <a:solidFill>
                  <a:schemeClr val="tx1"/>
                </a:solidFill>
              </a:rPr>
              <a:t>Software poll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When processor detects an interrupt it branches to an interrupt-service routine whose job is to poll each I/O module to determine which module caused the interrupt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Time consuming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>
                <a:solidFill>
                  <a:schemeClr val="tx1"/>
                </a:solidFill>
              </a:rPr>
              <a:t>Daisy chain (hardware poll, vectored)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The interrupt acknowledge line is daisy chained through the modules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Vector – address of the I/O module or some other unique identifier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Vectored interrupt – processor uses the vector as a pointer to the appropriate device-service routine, avoiding the need to execute a general interrupt-service routine first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80" b="1" dirty="0" smtClean="0">
                <a:solidFill>
                  <a:schemeClr val="tx1"/>
                </a:solidFill>
              </a:rPr>
              <a:t>Bus arbitration (vectored)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An I/O module must first gain control of the bus before it can raise the interrupt request line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When the processor detects the interrupt it responds on the interrupt acknowledge line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Then the requesting module places its vector on the data lines</a:t>
            </a:r>
            <a:endParaRPr lang="en-US" sz="2947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8596" y="642918"/>
            <a:ext cx="7558960" cy="774700"/>
          </a:xfrm>
        </p:spPr>
        <p:txBody>
          <a:bodyPr/>
          <a:lstStyle/>
          <a:p>
            <a:r>
              <a:rPr lang="en-US" dirty="0" smtClean="0"/>
              <a:t>Four general categories of techniques are in common use: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2895600" cy="2362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</a:t>
            </a:r>
            <a:b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82C59A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28522"/>
            <a:ext cx="5143536" cy="66580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4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82C55A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Peripheral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8" y="1214422"/>
            <a:ext cx="8543925" cy="5448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255264" cy="243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</a:t>
            </a:r>
            <a: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</a:t>
            </a:r>
            <a: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82C55A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6708" y="227098"/>
            <a:ext cx="4267258" cy="641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Programmed and Interrupt-Driven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191157" cy="38862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 smtClean="0">
                <a:solidFill>
                  <a:schemeClr val="tx1"/>
                </a:solidFill>
              </a:rPr>
              <a:t>The I/O transfer rate 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 smtClean="0">
                <a:solidFill>
                  <a:schemeClr val="tx1"/>
                </a:solidFill>
              </a:rPr>
              <a:t>The processor is tied up in managing an I/O transfer; a number of instructions must be executed for each I/O transfer</a:t>
            </a:r>
            <a:endParaRPr lang="en-GB" sz="800" b="1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</a:pPr>
            <a:endParaRPr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>
              <a:solidFill>
                <a:schemeClr val="tx1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When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large volumes of data are to be moved a more efficient technique is </a:t>
            </a:r>
            <a:r>
              <a:rPr lang="en-GB" sz="2000" i="1" dirty="0">
                <a:solidFill>
                  <a:srgbClr val="0000CC"/>
                </a:solidFill>
                <a:latin typeface="+mn-lt"/>
              </a:rPr>
              <a:t>direct memory access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(DMA)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762000"/>
            <a:ext cx="3255264" cy="3309942"/>
          </a:xfrm>
        </p:spPr>
        <p:txBody>
          <a:bodyPr>
            <a:normAutofit/>
          </a:bodyPr>
          <a:lstStyle/>
          <a:p>
            <a:r>
              <a:rPr lang="en-GB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7.5- Direct Memory Access</a:t>
            </a: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928670"/>
            <a:ext cx="5181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-24"/>
            <a:ext cx="4786314" cy="642942"/>
          </a:xfrm>
        </p:spPr>
        <p:txBody>
          <a:bodyPr>
            <a:norm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>
            <a:off x="1428728" y="228600"/>
            <a:ext cx="5227566" cy="3843342"/>
          </a:xfrm>
        </p:spPr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57224" y="738195"/>
            <a:ext cx="536257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2844" y="4643447"/>
            <a:ext cx="8786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smtClean="0"/>
              <a:t>Figure 7.12 shows where in the instruction cycle the processor may be suspended.</a:t>
            </a:r>
          </a:p>
          <a:p>
            <a:r>
              <a:rPr kumimoji="1" lang="en-US" sz="1800" smtClean="0"/>
              <a:t>In each case, the processor is suspended just before it needs to use the bus.</a:t>
            </a:r>
          </a:p>
          <a:p>
            <a:r>
              <a:rPr kumimoji="1" lang="en-US" sz="1800" smtClean="0"/>
              <a:t>The DMA module then transfers one word and returns control to the processor.</a:t>
            </a:r>
          </a:p>
          <a:p>
            <a:r>
              <a:rPr kumimoji="1" lang="en-US" sz="1800" smtClean="0"/>
              <a:t>Note that this is not an interrupt; the processor does not save a context and do</a:t>
            </a:r>
          </a:p>
          <a:p>
            <a:r>
              <a:rPr kumimoji="1" lang="en-US" sz="1800" smtClean="0"/>
              <a:t>something else. Rather, the processor pauses for one bus cycle. The overall effect</a:t>
            </a:r>
          </a:p>
          <a:p>
            <a:r>
              <a:rPr kumimoji="1" lang="en-US" sz="1800" smtClean="0"/>
              <a:t>is to cause the processor to execute more slowly. Nevertheless, for a multiple-word</a:t>
            </a:r>
          </a:p>
          <a:p>
            <a:r>
              <a:rPr kumimoji="1" lang="en-US" sz="1800" smtClean="0"/>
              <a:t>I/O transfer, DMA is far more efficient than interrupt-driven or programmed I/O.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2833678" cy="2362200"/>
          </a:xfrm>
        </p:spPr>
        <p:txBody>
          <a:bodyPr>
            <a:normAutofit/>
          </a:bodyPr>
          <a:lstStyle/>
          <a:p>
            <a:pPr algn="ctr"/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Configurations</a:t>
            </a:r>
            <a:endParaRPr lang="en-GB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5744" y="642918"/>
            <a:ext cx="52768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 DMA Usage of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1000108"/>
            <a:ext cx="82581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571613"/>
            <a:ext cx="7645382" cy="3714776"/>
          </a:xfrm>
        </p:spPr>
        <p:txBody>
          <a:bodyPr>
            <a:no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7.1 External Devices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7.2 I/O Modules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7.3 Programmed I/O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7.4 Interrupt-Driven I/O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7.5 Direct Memory Access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7.6 I/O Channels and Processors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Fly-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DMA Controller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214290"/>
            <a:ext cx="5884870" cy="76677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– Intel 8237A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 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E/D = enable/disable</a:t>
            </a:r>
          </a:p>
          <a:p>
            <a:r>
              <a:rPr lang="en-US" sz="1200" dirty="0">
                <a:latin typeface="+mn-lt"/>
              </a:rPr>
              <a:t>TC = terminal count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84"/>
            <a:ext cx="883797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7556313" cy="1116106"/>
          </a:xfrm>
        </p:spPr>
        <p:txBody>
          <a:bodyPr/>
          <a:lstStyle/>
          <a:p>
            <a:r>
              <a:rPr lang="en-GB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7.6- IO Channels and Processors</a:t>
            </a:r>
            <a:br>
              <a:rPr lang="en-GB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05200" cy="4571999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The CPU directly controls a peripheral device.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A controller or I/O module is added.  The CPU uses programmed I/O without interrupts.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Same configuration as in step 2 is used, but now interrupts are employed.  The CPU need not spend time waiting for an I/O operation to be performed, thus increasing efficiency.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871674"/>
            <a:ext cx="3942678" cy="48434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is given direct access to memory via DMA.  It can now move a block of data to or from memory without involving the CPU, except at the beginning and end of the transfer.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is enhanced to become a processor in its own right, with a specialized instruction set tailored for I/O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has a local memory of its own and is, in fact, a computer in its own right.  With this architecture a large set of I/O devices can be controlled with minimal CPU </a:t>
            </a:r>
            <a:r>
              <a:rPr lang="en-US" smtClean="0">
                <a:solidFill>
                  <a:schemeClr val="tx1"/>
                </a:solidFill>
              </a:rPr>
              <a:t>involvement.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255264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Architecture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594" y="254120"/>
            <a:ext cx="4333934" cy="634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2910" y="214290"/>
            <a:ext cx="7556313" cy="6810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73581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7.1- List three broad classifications of external, or peripheral, devices.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7.2- What is the International Reference Alphabet?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7.3- What are the major functions of an I/O module?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7.4- List and briefly define three techniques for performing I/O.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7.5- What is the difference between memory-mapped I/O and isolated I/O?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7.6- When a device interrupt occurs, how does the processor determine which device issued the interrupt?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7.7- When a DMA module takes control of a bus, and while it retains control of the bus, what does the processor do?</a:t>
            </a:r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810000" cy="4343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External devices</a:t>
            </a:r>
          </a:p>
          <a:p>
            <a:pPr lvl="1"/>
            <a:r>
              <a:rPr lang="en-US" dirty="0" smtClean="0"/>
              <a:t>Keyboard/monitor</a:t>
            </a:r>
          </a:p>
          <a:p>
            <a:pPr lvl="1"/>
            <a:r>
              <a:rPr lang="en-US" dirty="0" smtClean="0"/>
              <a:t>Disk drive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I/O modules</a:t>
            </a:r>
          </a:p>
          <a:p>
            <a:pPr lvl="1"/>
            <a:r>
              <a:rPr lang="en-US" dirty="0" smtClean="0"/>
              <a:t>Module function</a:t>
            </a:r>
          </a:p>
          <a:p>
            <a:pPr lvl="1"/>
            <a:r>
              <a:rPr lang="en-US" dirty="0" smtClean="0"/>
              <a:t>I/O module structure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Overview of programmed I/O</a:t>
            </a:r>
          </a:p>
          <a:p>
            <a:pPr lvl="1"/>
            <a:r>
              <a:rPr lang="en-US" dirty="0" smtClean="0"/>
              <a:t>I/O commands</a:t>
            </a:r>
          </a:p>
          <a:p>
            <a:pPr lvl="1"/>
            <a:r>
              <a:rPr lang="en-US" dirty="0" smtClean="0"/>
              <a:t>I/O instructions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Interrupt-driven I/O</a:t>
            </a:r>
          </a:p>
          <a:p>
            <a:pPr lvl="1"/>
            <a:r>
              <a:rPr lang="en-US" dirty="0" smtClean="0"/>
              <a:t>Interrupt processing</a:t>
            </a:r>
          </a:p>
          <a:p>
            <a:pPr lvl="1"/>
            <a:r>
              <a:rPr lang="en-US" dirty="0" smtClean="0"/>
              <a:t>Design issues</a:t>
            </a:r>
          </a:p>
          <a:p>
            <a:pPr lvl="1"/>
            <a:r>
              <a:rPr lang="en-US" dirty="0" smtClean="0"/>
              <a:t>Intel 82C59A interrupt controller</a:t>
            </a:r>
          </a:p>
          <a:p>
            <a:pPr lvl="1"/>
            <a:r>
              <a:rPr lang="en-US" dirty="0" smtClean="0"/>
              <a:t>Intel 82C55A programmable peripheral interface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Direct memory access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Drawbacks of programmed and interrupt-driven I/O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DMA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Intel 8237A DMA controller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I/O channels and processors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The evolution of the I/O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Characteristics of I/O channels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The external interface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Types of interfaces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Point-to-point and multipoint configurations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Thunderbolt</a:t>
            </a:r>
          </a:p>
          <a:p>
            <a:pPr lvl="1">
              <a:lnSpc>
                <a:spcPct val="80000"/>
              </a:lnSpc>
            </a:pPr>
            <a:r>
              <a:rPr lang="en-US" sz="1514" smtClean="0"/>
              <a:t>InfiniBand </a:t>
            </a:r>
            <a:endParaRPr lang="en-US" sz="1514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Why are devices not connected to system bus?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28803"/>
            <a:ext cx="7645382" cy="4214842"/>
          </a:xfrm>
        </p:spPr>
        <p:txBody>
          <a:bodyPr>
            <a:noAutofit/>
          </a:bodyPr>
          <a:lstStyle/>
          <a:p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There are a wide variety of peripherals with various methods of operation. It would be impractical to incorporate the necessary logic within the processor to control a range of devices.</a:t>
            </a:r>
          </a:p>
          <a:p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The data transfer rate of peripherals is often much slower than that of the memory or processor. Thus, it is impractical to use the high-speed system bus to communicate directly with a peripheral.</a:t>
            </a:r>
          </a:p>
          <a:p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The data transfer rate of some peripherals can be faster than that of the memory or processor. Again, the mismatch would lead to inefficiencies if not managed properly.</a:t>
            </a:r>
          </a:p>
          <a:p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Peripherals often use different data formats and word lengths than the computer to which they are attached.</a:t>
            </a:r>
            <a:endParaRPr lang="en-US" sz="2000" b="1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3255264" cy="20002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I/O Module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t="14545" r="9412" b="9091"/>
              <a:stretch>
                <a:fillRect/>
              </a:stretch>
            </p:blipFill>
          </mc:Choice>
          <mc:Fallback>
            <p:blipFill>
              <a:blip r:embed="rId4"/>
              <a:srcRect l="4706" t="14545" r="9412" b="9091"/>
              <a:stretch>
                <a:fillRect/>
              </a:stretch>
            </p:blipFill>
          </mc:Fallback>
        </mc:AlternateContent>
        <p:spPr>
          <a:xfrm>
            <a:off x="3929122" y="500042"/>
            <a:ext cx="5214910" cy="60007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0034" y="2786058"/>
            <a:ext cx="28575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000" b="1" smtClean="0">
                <a:solidFill>
                  <a:schemeClr val="bg1"/>
                </a:solidFill>
              </a:rPr>
              <a:t>Why an IO module is needed?</a:t>
            </a:r>
          </a:p>
          <a:p>
            <a:r>
              <a:rPr kumimoji="1" lang="en-US" sz="2000" smtClean="0">
                <a:solidFill>
                  <a:schemeClr val="bg1"/>
                </a:solidFill>
              </a:rPr>
              <a:t>• Interface to the processor and memory via the system bus or central switch</a:t>
            </a:r>
          </a:p>
          <a:p>
            <a:endParaRPr kumimoji="1" lang="en-US" sz="2000" smtClean="0">
              <a:solidFill>
                <a:schemeClr val="bg1"/>
              </a:solidFill>
            </a:endParaRPr>
          </a:p>
          <a:p>
            <a:r>
              <a:rPr kumimoji="1" lang="en-US" sz="2000" smtClean="0">
                <a:solidFill>
                  <a:schemeClr val="bg1"/>
                </a:solidFill>
              </a:rPr>
              <a:t>• Interface to one or more peripheral devices by tailored data links</a:t>
            </a:r>
            <a:endParaRPr kumimoji="1"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7.1- External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6576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Provide a means of exchanging data between the external environment and the computer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Attach to the computer by a link to an I/O module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The link is used to exchange control, status, and data between the I/O module and the external device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peripheral device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An external device connected to an I/O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657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z="2118" dirty="0" smtClean="0">
                <a:solidFill>
                  <a:schemeClr val="tx1"/>
                </a:solidFill>
              </a:rPr>
              <a:t>Three categories:</a:t>
            </a:r>
          </a:p>
          <a:p>
            <a:r>
              <a:rPr lang="en-US" sz="2118" dirty="0" smtClean="0">
                <a:solidFill>
                  <a:schemeClr val="tx1"/>
                </a:solidFill>
              </a:rPr>
              <a:t>Human readable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the computer user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Video display terminals (VDTs), printers</a:t>
            </a:r>
          </a:p>
          <a:p>
            <a:r>
              <a:rPr lang="en-US" sz="2118" dirty="0" smtClean="0">
                <a:solidFill>
                  <a:schemeClr val="tx1"/>
                </a:solidFill>
              </a:rPr>
              <a:t>Machine readable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equipment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disk and tape systems, sensors </a:t>
            </a:r>
            <a:r>
              <a:rPr lang="en-US" smtClean="0">
                <a:solidFill>
                  <a:schemeClr val="tx1"/>
                </a:solidFill>
              </a:rPr>
              <a:t>and actuators (thiết bị khởi phát)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118" dirty="0" smtClean="0">
                <a:solidFill>
                  <a:schemeClr val="tx1"/>
                </a:solidFill>
              </a:rPr>
              <a:t>Communication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remote devices such as a terminal, a machine readable device, or another computer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>
                <a:alphaModFix amt="97000"/>
              </a:blip>
              <a:stretch>
                <a:fillRect/>
              </a:stretch>
            </p:blipFill>
          </mc:Choice>
          <mc:Fallback>
            <p:blipFill>
              <a:blip r:embed="rId4">
                <a:alphaModFix amt="97000"/>
              </a:blip>
              <a:stretch>
                <a:fillRect/>
              </a:stretch>
            </p:blipFill>
          </mc:Fallback>
        </mc:AlternateContent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176351"/>
            <a:ext cx="5372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0826" y="3500438"/>
            <a:ext cx="1357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600" smtClean="0"/>
              <a:t>bộ chuyển đổi</a:t>
            </a:r>
            <a:endParaRPr lang="en-US" sz="1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98316"/>
            <a:ext cx="4105276" cy="68747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Keyboard/Monitor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42844" y="1875885"/>
            <a:ext cx="4286280" cy="4410635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Basic unit of exchange is the character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Associated with each character is a code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Each character in this code is represented by a unique 7-bit binary code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128 different characters can be represented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Characters are of two types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</a:rPr>
              <a:t>Printable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Alphabetic, numeric, and special characters that can be printed on paper or displayed on a screen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</a:rPr>
              <a:t>Control 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Have to do with controlling the printing or displaying of characters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Example is carriage return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Other control characters are concerned with communications procedures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6" y="2428868"/>
            <a:ext cx="4214842" cy="3981456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When the user depresses a key it generates an electronic signal that is interpreted by the transducer in the keyboard and translated into the bit pattern of the corresponding IRA code</a:t>
            </a:r>
          </a:p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This bit pattern is transmitted to the I/O module in the computer</a:t>
            </a:r>
          </a:p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On output, IRA code characters are transmitted to an external device from the I/O module</a:t>
            </a:r>
          </a:p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The transducer interprets the code and sends the required electronic signals to the output device either to display the indicated character or perform the requested control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071546"/>
            <a:ext cx="3657600" cy="642942"/>
          </a:xfrm>
        </p:spPr>
        <p:txBody>
          <a:bodyPr/>
          <a:lstStyle/>
          <a:p>
            <a:r>
              <a:rPr lang="en-US" dirty="0" smtClean="0"/>
              <a:t>International Reference Alphabet (IRA)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6" y="2071678"/>
            <a:ext cx="3657600" cy="285744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Keyboard Codes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28600"/>
            <a:ext cx="3352800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Most common means of computer/user interaction</a:t>
            </a:r>
            <a:endParaRPr lang="en-US" sz="1600" dirty="0" smtClean="0">
              <a:latin typeface="+mn-lt"/>
            </a:endParaRP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User provides input through the </a:t>
            </a:r>
            <a:r>
              <a:rPr lang="en-US" sz="1600" dirty="0" smtClean="0">
                <a:latin typeface="+mn-lt"/>
              </a:rPr>
              <a:t>keyboard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 smtClean="0">
                <a:latin typeface="+mn-lt"/>
              </a:rPr>
              <a:t>The monitor displays data provided by </a:t>
            </a:r>
            <a:r>
              <a:rPr lang="en-US" sz="1600" smtClean="0">
                <a:latin typeface="+mn-lt"/>
              </a:rPr>
              <a:t>the computer</a:t>
            </a:r>
            <a:endParaRPr lang="en-US" dirty="0" smtClean="0"/>
          </a:p>
        </p:txBody>
      </p:sp>
      <p:sp>
        <p:nvSpPr>
          <p:cNvPr id="10" name="Left Brace 9"/>
          <p:cNvSpPr/>
          <p:nvPr/>
        </p:nvSpPr>
        <p:spPr>
          <a:xfrm>
            <a:off x="4800600" y="2286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685800" y="142852"/>
          <a:ext cx="8243918" cy="6715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142876"/>
            <a:ext cx="4176714" cy="714356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7.2-I/O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04800" y="838200"/>
            <a:ext cx="3733800" cy="774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smtClean="0">
                <a:solidFill>
                  <a:schemeClr val="tx1"/>
                </a:solidFill>
              </a:rPr>
              <a:t>Module Functions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2888</TotalTime>
  <Words>10845</Words>
  <Application>Microsoft Macintosh PowerPoint</Application>
  <PresentationFormat>On-screen Show (4:3)</PresentationFormat>
  <Paragraphs>1038</Paragraphs>
  <Slides>35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Advantage</vt:lpstr>
      <vt:lpstr>William Stallings , Computer Organization and Architecture, 9th Edition</vt:lpstr>
      <vt:lpstr>Objectives</vt:lpstr>
      <vt:lpstr>Contents</vt:lpstr>
      <vt:lpstr>Why are devices not connected to system bus?</vt:lpstr>
      <vt:lpstr>Generic  Model  of an I/O Module</vt:lpstr>
      <vt:lpstr>7.1- External Devices</vt:lpstr>
      <vt:lpstr>External Device  Block  Diagram</vt:lpstr>
      <vt:lpstr>Keyboard/Monitor</vt:lpstr>
      <vt:lpstr>7.2-I/O Modules</vt:lpstr>
      <vt:lpstr>I/O Module Structure</vt:lpstr>
      <vt:lpstr>7.3- Programmed I/O</vt:lpstr>
      <vt:lpstr>I/O Commands</vt:lpstr>
      <vt:lpstr>Three Techniques  for Input of a Block of Data</vt:lpstr>
      <vt:lpstr>I/O Instructions</vt:lpstr>
      <vt:lpstr>I/O Mapping Summary</vt:lpstr>
      <vt:lpstr>Slide 16</vt:lpstr>
      <vt:lpstr>7.4- Interrupt-Driven I/O</vt:lpstr>
      <vt:lpstr>Simple Interrupt Processing</vt:lpstr>
      <vt:lpstr>Changes  in Memory  and Registers  for an  Interrupt</vt:lpstr>
      <vt:lpstr>Design Issues</vt:lpstr>
      <vt:lpstr>Device Identification</vt:lpstr>
      <vt:lpstr>   Intel 82C59A  Interrupt Controller</vt:lpstr>
      <vt:lpstr>Intel 82C55A  Programmable Peripheral Interface</vt:lpstr>
      <vt:lpstr>Keyboard/ Display  Interfaces to 82C55A</vt:lpstr>
      <vt:lpstr>Drawbacks of Programmed and Interrupt-Driven I/O</vt:lpstr>
      <vt:lpstr>7.5- Direct Memory Access  Typical DMA  Module Diagram</vt:lpstr>
      <vt:lpstr>DMA Operation</vt:lpstr>
      <vt:lpstr>Alternative  DMA  Configurations</vt:lpstr>
      <vt:lpstr>8237 DMA Usage of System Bus</vt:lpstr>
      <vt:lpstr>Fly-By DMA Controller</vt:lpstr>
      <vt:lpstr>Table 7.2 – Intel 8237A Registers </vt:lpstr>
      <vt:lpstr>7.6- IO Channels and Processors Evolution of the I/O Function</vt:lpstr>
      <vt:lpstr>I/O  Channel Architecture</vt:lpstr>
      <vt:lpstr>Exercises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USER</cp:lastModifiedBy>
  <cp:revision>128</cp:revision>
  <dcterms:created xsi:type="dcterms:W3CDTF">2012-06-24T19:18:50Z</dcterms:created>
  <dcterms:modified xsi:type="dcterms:W3CDTF">2015-04-14T09:47:12Z</dcterms:modified>
</cp:coreProperties>
</file>