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878B-B3FE-7652-CA59-8BA6A593E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1D0BC-D231-2B43-4363-AA52C632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3CE6-D570-F2BF-C296-DCA0701E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B0D8-6A4F-2502-47B9-201A666B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3AE8-71B1-5A07-A3F9-2D682B07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5927-DB37-386E-460D-5B954339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CA8D-0F4D-1B8D-923B-934BFA75E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2FC5-F727-35B2-546D-EEEB23C3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A882-3F68-13DE-4B0A-AD01E247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9742-A0C0-1789-8988-F08C3C19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9419A-0EBA-B27A-026D-B4F89F40D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6C7C6-231D-9D71-5867-420214F5F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6A27-022C-9E49-5090-48984048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E4DB-96C0-3991-11D7-1D26507C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E545-9F80-C8E6-6D24-F91C4C4E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C6B8-0C56-7F5C-C2E6-D5A042C6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85EE-CC59-B0FD-AA09-B0E9A8D8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7DA9-7509-C9AF-9C0B-E333A310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300F-9DD4-E972-B8D7-DDECB8B0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4A7B-5207-5122-D05B-45EA7785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F5D-8B68-F514-13E1-8FC01243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DA96-09A5-3680-6D62-E0F9EEBB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E8C7-5796-C439-9E3F-2ACEB362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4863-31BF-571D-3CF1-BEE6551F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BEA46-2624-E3BC-D7E3-D1C879D7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7AAF-831C-CC5E-2543-3AE325CE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161D-845C-032A-FD35-073379252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7DC2-8D5E-F246-0B2A-A144A9CE6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1930C-66A9-0187-7831-63C8B86E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178A7-E52C-6DBB-C81F-22B4D9E7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8D4C5-5F72-4532-73B2-4A0374CC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E853-43F6-6DC8-5BF4-4BA296F0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B68E-09DB-4B0D-D220-5CE3D554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4E866-034A-19D2-4B14-6BF3463C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4BBAA-17E1-71AB-E094-33F63C082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241D-72BB-8274-1DF8-CE390A1AC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BB160-2708-6A7E-BF47-66F06D24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4F4BB-C464-66F8-DA13-1EE112C2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F73DC-18E8-AB32-7B18-E11DE152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3F8D-D0F2-0B43-0C00-74A78518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E1D61-9A64-7DE2-1C58-E91768B7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43438-28AE-26C7-8996-7B0BBF9B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10A1-DEB3-837F-430D-6006572D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0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CA5B1-DB0B-9877-D17F-D1B6B7ED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DD074-D034-6F0B-C58C-3DF59A91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755E8-073F-B4D7-7F86-5CD7B12D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82F-A0D9-44F7-4223-793033E4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5EFD-99B6-E3BD-D3ED-29ED2020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76FCF-2114-8388-29D3-0AAB7A0E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89025-CE47-64F1-6068-813C4709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500A-73B7-5033-B828-E25D2D4B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ABAF7-98F0-760A-ED92-5E07D302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8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6102-E29F-F0C6-6455-A912B24E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9B113-47C9-D8A1-DECC-CBCDCA42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8819-57F0-FB14-2546-EDDE45E4C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DE80D-65AF-F8DB-F798-6068255A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1AFC-7F27-17F3-6D3C-4BA23B5A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0AB21-C1C0-1BF9-4825-9FE2959C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8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718B8-0DC0-79B6-BBB0-03FA8E60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AFD3-5EE4-4145-273F-6BD7AE14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5DB2-B88B-B2A3-9C94-DD77F6466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B035-6D5C-4009-B169-EF42AB0D56C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6ACA-7E7D-A4B7-43AF-1B0C1D8E3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3CBAA-6085-974A-AC33-4E2ABC178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7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4610F-94D2-FDFA-08B8-1AE43A4436D8}"/>
              </a:ext>
            </a:extLst>
          </p:cNvPr>
          <p:cNvSpPr/>
          <p:nvPr/>
        </p:nvSpPr>
        <p:spPr>
          <a:xfrm>
            <a:off x="566613" y="2724317"/>
            <a:ext cx="1857555" cy="4530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Admin Site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48AFC-B08A-96E0-2FCD-CC84E25C6C20}"/>
              </a:ext>
            </a:extLst>
          </p:cNvPr>
          <p:cNvSpPr/>
          <p:nvPr/>
        </p:nvSpPr>
        <p:spPr>
          <a:xfrm>
            <a:off x="7980028" y="1116425"/>
            <a:ext cx="2452717" cy="626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Posts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8A7B93-C4A9-81E4-17AB-8F60804BFD92}"/>
              </a:ext>
            </a:extLst>
          </p:cNvPr>
          <p:cNvSpPr/>
          <p:nvPr/>
        </p:nvSpPr>
        <p:spPr>
          <a:xfrm>
            <a:off x="4763888" y="5731732"/>
            <a:ext cx="2452717" cy="70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Login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Authenticate 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05B96-34A4-C7FC-B717-3E57F4B76FBF}"/>
              </a:ext>
            </a:extLst>
          </p:cNvPr>
          <p:cNvSpPr/>
          <p:nvPr/>
        </p:nvSpPr>
        <p:spPr>
          <a:xfrm>
            <a:off x="4763888" y="1200893"/>
            <a:ext cx="2452720" cy="1430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Role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Read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Update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Delete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Get All Roles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5C8F9-A81D-C5C8-63A4-407387155CFC}"/>
              </a:ext>
            </a:extLst>
          </p:cNvPr>
          <p:cNvSpPr/>
          <p:nvPr/>
        </p:nvSpPr>
        <p:spPr>
          <a:xfrm>
            <a:off x="499798" y="2646349"/>
            <a:ext cx="2012829" cy="11320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C5C7F1-D4E7-4DF6-1C7D-033A546F3F23}"/>
              </a:ext>
            </a:extLst>
          </p:cNvPr>
          <p:cNvSpPr/>
          <p:nvPr/>
        </p:nvSpPr>
        <p:spPr>
          <a:xfrm>
            <a:off x="4763888" y="2712924"/>
            <a:ext cx="2452720" cy="1430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Read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Update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Delete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Get All Users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BA7530-3748-6E77-111F-6C29A2AA834F}"/>
              </a:ext>
            </a:extLst>
          </p:cNvPr>
          <p:cNvSpPr/>
          <p:nvPr/>
        </p:nvSpPr>
        <p:spPr>
          <a:xfrm>
            <a:off x="4763888" y="4224955"/>
            <a:ext cx="2452720" cy="1430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Permission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Read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Update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Delete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Get All Permissions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404EA-BB9A-6D7F-4207-89E0E5C6C838}"/>
              </a:ext>
            </a:extLst>
          </p:cNvPr>
          <p:cNvSpPr/>
          <p:nvPr/>
        </p:nvSpPr>
        <p:spPr>
          <a:xfrm>
            <a:off x="8452992" y="5010353"/>
            <a:ext cx="2452720" cy="10845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RBAC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Permissions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121114-84E9-3014-4FF1-EDEE41FD8496}"/>
              </a:ext>
            </a:extLst>
          </p:cNvPr>
          <p:cNvSpPr/>
          <p:nvPr/>
        </p:nvSpPr>
        <p:spPr>
          <a:xfrm>
            <a:off x="4681127" y="626853"/>
            <a:ext cx="2608408" cy="5901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94DC90-6DC4-6A35-FEDE-57FC2321FA38}"/>
              </a:ext>
            </a:extLst>
          </p:cNvPr>
          <p:cNvSpPr txBox="1"/>
          <p:nvPr/>
        </p:nvSpPr>
        <p:spPr>
          <a:xfrm>
            <a:off x="4681127" y="293524"/>
            <a:ext cx="26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Top Level Endpoints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22BFA-9B0F-E864-5F78-1440D2A1330C}"/>
              </a:ext>
            </a:extLst>
          </p:cNvPr>
          <p:cNvSpPr/>
          <p:nvPr/>
        </p:nvSpPr>
        <p:spPr>
          <a:xfrm>
            <a:off x="566613" y="3247959"/>
            <a:ext cx="1857555" cy="4530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User Site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A7FFCC-14BC-5163-DE15-BDD7D126FA68}"/>
              </a:ext>
            </a:extLst>
          </p:cNvPr>
          <p:cNvSpPr txBox="1"/>
          <p:nvPr/>
        </p:nvSpPr>
        <p:spPr>
          <a:xfrm>
            <a:off x="499795" y="2299588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Possible Sites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707FE1B-B9FF-6B68-BFA7-874BBE90EE3E}"/>
              </a:ext>
            </a:extLst>
          </p:cNvPr>
          <p:cNvCxnSpPr>
            <a:cxnSpLocks/>
          </p:cNvCxnSpPr>
          <p:nvPr/>
        </p:nvCxnSpPr>
        <p:spPr>
          <a:xfrm>
            <a:off x="2512648" y="3214660"/>
            <a:ext cx="2251261" cy="2616699"/>
          </a:xfrm>
          <a:prstGeom prst="bentConnector3">
            <a:avLst>
              <a:gd name="adj1" fmla="val 826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AAAD3D-B0B7-641E-7DD1-75883332FD6C}"/>
              </a:ext>
            </a:extLst>
          </p:cNvPr>
          <p:cNvSpPr txBox="1"/>
          <p:nvPr/>
        </p:nvSpPr>
        <p:spPr>
          <a:xfrm>
            <a:off x="2595385" y="2601720"/>
            <a:ext cx="1802215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Auth Request :</a:t>
            </a:r>
          </a:p>
          <a:p>
            <a:pPr algn="ctr"/>
            <a:r>
              <a:rPr lang="en-IN" sz="1400" dirty="0"/>
              <a:t>Username / Password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FA003CA-C6F8-7AFF-D350-7337B5AE6C85}"/>
              </a:ext>
            </a:extLst>
          </p:cNvPr>
          <p:cNvCxnSpPr>
            <a:cxnSpLocks/>
          </p:cNvCxnSpPr>
          <p:nvPr/>
        </p:nvCxnSpPr>
        <p:spPr>
          <a:xfrm rot="10800000">
            <a:off x="2512647" y="3394100"/>
            <a:ext cx="2251261" cy="2616699"/>
          </a:xfrm>
          <a:prstGeom prst="bentConnector3">
            <a:avLst>
              <a:gd name="adj1" fmla="val 244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8A4C3E-F3B8-58B6-DA76-05113B253B32}"/>
              </a:ext>
            </a:extLst>
          </p:cNvPr>
          <p:cNvSpPr txBox="1"/>
          <p:nvPr/>
        </p:nvSpPr>
        <p:spPr>
          <a:xfrm>
            <a:off x="2873122" y="6094874"/>
            <a:ext cx="1735075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Auth Response : Auth Token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1858CF-56A1-3836-970C-AD07C20C5880}"/>
              </a:ext>
            </a:extLst>
          </p:cNvPr>
          <p:cNvSpPr txBox="1"/>
          <p:nvPr/>
        </p:nvSpPr>
        <p:spPr>
          <a:xfrm>
            <a:off x="9341999" y="3696096"/>
            <a:ext cx="201370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Success : Store Data or</a:t>
            </a:r>
          </a:p>
          <a:p>
            <a:pPr algn="ctr"/>
            <a:r>
              <a:rPr lang="en-IN" sz="1400" dirty="0"/>
              <a:t>Retrieve Data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3455C0F-333E-1AF4-6FA4-7415E042D754}"/>
              </a:ext>
            </a:extLst>
          </p:cNvPr>
          <p:cNvSpPr/>
          <p:nvPr/>
        </p:nvSpPr>
        <p:spPr>
          <a:xfrm>
            <a:off x="7980028" y="2678591"/>
            <a:ext cx="2452717" cy="8926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Verification Black Box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(Verifies the Token and RBAC)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145904-8FF6-A1AB-7DB4-341771CE27A8}"/>
              </a:ext>
            </a:extLst>
          </p:cNvPr>
          <p:cNvSpPr/>
          <p:nvPr/>
        </p:nvSpPr>
        <p:spPr>
          <a:xfrm>
            <a:off x="4763888" y="707251"/>
            <a:ext cx="2452720" cy="4220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Endpoints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578EF-C362-8AEA-FDF2-3463EEFC9C51}"/>
              </a:ext>
            </a:extLst>
          </p:cNvPr>
          <p:cNvCxnSpPr/>
          <p:nvPr/>
        </p:nvCxnSpPr>
        <p:spPr>
          <a:xfrm>
            <a:off x="2512624" y="3571288"/>
            <a:ext cx="21685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298DF7D-E10A-9FF9-ED60-2ABCC25E930F}"/>
              </a:ext>
            </a:extLst>
          </p:cNvPr>
          <p:cNvSpPr txBox="1"/>
          <p:nvPr/>
        </p:nvSpPr>
        <p:spPr>
          <a:xfrm>
            <a:off x="2422959" y="3882027"/>
            <a:ext cx="1688740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API Request :</a:t>
            </a:r>
          </a:p>
          <a:p>
            <a:pPr algn="ctr"/>
            <a:r>
              <a:rPr lang="en-IN" sz="1400" dirty="0"/>
              <a:t>Auth Token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1CE765-07DB-1B08-E1DA-6C075007BC58}"/>
              </a:ext>
            </a:extLst>
          </p:cNvPr>
          <p:cNvSpPr txBox="1"/>
          <p:nvPr/>
        </p:nvSpPr>
        <p:spPr>
          <a:xfrm>
            <a:off x="9331372" y="1981547"/>
            <a:ext cx="201370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Success : Store Data or</a:t>
            </a:r>
          </a:p>
          <a:p>
            <a:pPr algn="ctr"/>
            <a:r>
              <a:rPr lang="en-IN" sz="1400" dirty="0"/>
              <a:t>Retrieve Data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DA71EF5-628A-8191-8CF9-3A4056C11F6D}"/>
              </a:ext>
            </a:extLst>
          </p:cNvPr>
          <p:cNvCxnSpPr>
            <a:cxnSpLocks/>
            <a:stCxn id="16" idx="2"/>
            <a:endCxn id="88" idx="0"/>
          </p:cNvCxnSpPr>
          <p:nvPr/>
        </p:nvCxnSpPr>
        <p:spPr>
          <a:xfrm>
            <a:off x="9206387" y="1742449"/>
            <a:ext cx="0" cy="93614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B092BF6-0044-D816-59E0-6D16809BCD55}"/>
              </a:ext>
            </a:extLst>
          </p:cNvPr>
          <p:cNvCxnSpPr>
            <a:cxnSpLocks/>
            <a:stCxn id="88" idx="2"/>
            <a:endCxn id="28" idx="0"/>
          </p:cNvCxnSpPr>
          <p:nvPr/>
        </p:nvCxnSpPr>
        <p:spPr>
          <a:xfrm rot="16200000" flipH="1">
            <a:off x="8723337" y="4054337"/>
            <a:ext cx="1439065" cy="4729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88679FF-5AA7-7F01-EEEB-7586AA950E4D}"/>
              </a:ext>
            </a:extLst>
          </p:cNvPr>
          <p:cNvCxnSpPr>
            <a:cxnSpLocks/>
          </p:cNvCxnSpPr>
          <p:nvPr/>
        </p:nvCxnSpPr>
        <p:spPr>
          <a:xfrm flipV="1">
            <a:off x="7289535" y="3571288"/>
            <a:ext cx="1410453" cy="572349"/>
          </a:xfrm>
          <a:prstGeom prst="bentConnector3">
            <a:avLst>
              <a:gd name="adj1" fmla="val 10002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6B0C9D7-5C55-2A43-22EF-E7668EF3A483}"/>
              </a:ext>
            </a:extLst>
          </p:cNvPr>
          <p:cNvSpPr txBox="1"/>
          <p:nvPr/>
        </p:nvSpPr>
        <p:spPr>
          <a:xfrm>
            <a:off x="7372296" y="4245348"/>
            <a:ext cx="1522818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API Request :</a:t>
            </a:r>
          </a:p>
          <a:p>
            <a:pPr algn="ctr"/>
            <a:r>
              <a:rPr lang="en-IN" sz="1400" dirty="0"/>
              <a:t>Auth Token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5C0F471-130D-9E97-1E5B-2FD2AA3C6846}"/>
              </a:ext>
            </a:extLst>
          </p:cNvPr>
          <p:cNvCxnSpPr>
            <a:cxnSpLocks/>
          </p:cNvCxnSpPr>
          <p:nvPr/>
        </p:nvCxnSpPr>
        <p:spPr>
          <a:xfrm rot="10800000">
            <a:off x="7289538" y="1916249"/>
            <a:ext cx="1740163" cy="762342"/>
          </a:xfrm>
          <a:prstGeom prst="bentConnector3">
            <a:avLst>
              <a:gd name="adj1" fmla="val -1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310AD66-E08C-6D8C-E8BD-47D5309D77C8}"/>
              </a:ext>
            </a:extLst>
          </p:cNvPr>
          <p:cNvSpPr txBox="1"/>
          <p:nvPr/>
        </p:nvSpPr>
        <p:spPr>
          <a:xfrm>
            <a:off x="7414519" y="2040496"/>
            <a:ext cx="1513775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Failure : No Data Access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E180B16-5569-726C-91F6-F340E3B4C61D}"/>
              </a:ext>
            </a:extLst>
          </p:cNvPr>
          <p:cNvSpPr/>
          <p:nvPr/>
        </p:nvSpPr>
        <p:spPr>
          <a:xfrm>
            <a:off x="2585554" y="2224137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BC9281F-3AE9-9119-3CC3-176224B0BAE6}"/>
              </a:ext>
            </a:extLst>
          </p:cNvPr>
          <p:cNvSpPr/>
          <p:nvPr/>
        </p:nvSpPr>
        <p:spPr>
          <a:xfrm>
            <a:off x="2504024" y="6203086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F4991B0-C6F2-239B-6D2E-B4188D1720AB}"/>
              </a:ext>
            </a:extLst>
          </p:cNvPr>
          <p:cNvSpPr/>
          <p:nvPr/>
        </p:nvSpPr>
        <p:spPr>
          <a:xfrm>
            <a:off x="2566327" y="4487219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B37180B-AE58-900D-A8BB-42AD43A7750B}"/>
              </a:ext>
            </a:extLst>
          </p:cNvPr>
          <p:cNvSpPr/>
          <p:nvPr/>
        </p:nvSpPr>
        <p:spPr>
          <a:xfrm>
            <a:off x="8984801" y="4482772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C9B00E7-BA33-8710-3AC4-70B9B987338B}"/>
              </a:ext>
            </a:extLst>
          </p:cNvPr>
          <p:cNvSpPr/>
          <p:nvPr/>
        </p:nvSpPr>
        <p:spPr>
          <a:xfrm>
            <a:off x="11470059" y="2146190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D72FD2D-3778-A38A-D55D-DBB631B08CF6}"/>
              </a:ext>
            </a:extLst>
          </p:cNvPr>
          <p:cNvSpPr/>
          <p:nvPr/>
        </p:nvSpPr>
        <p:spPr>
          <a:xfrm>
            <a:off x="11470058" y="3892879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AFCE636-CF01-4D3C-1AC7-60923369DD13}"/>
              </a:ext>
            </a:extLst>
          </p:cNvPr>
          <p:cNvSpPr/>
          <p:nvPr/>
        </p:nvSpPr>
        <p:spPr>
          <a:xfrm>
            <a:off x="7372296" y="2687963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CCA4656-08A4-1D0C-BB71-CFD28EAE13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9608" y="1784326"/>
            <a:ext cx="2511360" cy="862632"/>
          </a:xfrm>
          <a:prstGeom prst="bentConnector3">
            <a:avLst>
              <a:gd name="adj1" fmla="val 9998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D7C3AB-ACA4-C71E-FB04-FD7CB3D850FF}"/>
              </a:ext>
            </a:extLst>
          </p:cNvPr>
          <p:cNvSpPr txBox="1"/>
          <p:nvPr/>
        </p:nvSpPr>
        <p:spPr>
          <a:xfrm>
            <a:off x="2428436" y="1168402"/>
            <a:ext cx="201370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Success / Failure :</a:t>
            </a:r>
          </a:p>
          <a:p>
            <a:pPr algn="ctr"/>
            <a:r>
              <a:rPr lang="en-IN" sz="1400" dirty="0"/>
              <a:t>Data / Failure Response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EAF77A-20C8-540C-3086-77E36378650F}"/>
              </a:ext>
            </a:extLst>
          </p:cNvPr>
          <p:cNvSpPr/>
          <p:nvPr/>
        </p:nvSpPr>
        <p:spPr>
          <a:xfrm>
            <a:off x="2016413" y="1219900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585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128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Krishna</dc:creator>
  <cp:lastModifiedBy>Navin Krishna</cp:lastModifiedBy>
  <cp:revision>4</cp:revision>
  <dcterms:created xsi:type="dcterms:W3CDTF">2025-04-25T12:44:59Z</dcterms:created>
  <dcterms:modified xsi:type="dcterms:W3CDTF">2025-04-27T05:44:42Z</dcterms:modified>
</cp:coreProperties>
</file>