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92008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55" d="100"/>
          <a:sy n="55" d="100"/>
        </p:scale>
        <p:origin x="11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2356703"/>
            <a:ext cx="16320691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00102" y="7563446"/>
            <a:ext cx="14400610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766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94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740583" y="766678"/>
            <a:ext cx="4140175" cy="122035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20057" y="766678"/>
            <a:ext cx="12180516" cy="122035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81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62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057" y="3590057"/>
            <a:ext cx="16560701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057" y="9636813"/>
            <a:ext cx="16560701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55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20056" y="3833390"/>
            <a:ext cx="8160346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20411" y="3833390"/>
            <a:ext cx="8160346" cy="91368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08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766681"/>
            <a:ext cx="16560701" cy="278337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2559" y="3530053"/>
            <a:ext cx="8122843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22559" y="5260078"/>
            <a:ext cx="8122843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20413" y="3530053"/>
            <a:ext cx="8162846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20413" y="5260078"/>
            <a:ext cx="8162846" cy="77367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32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75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9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2846" y="2073367"/>
            <a:ext cx="9720412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20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2557" y="960014"/>
            <a:ext cx="619276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62846" y="2073367"/>
            <a:ext cx="9720412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2557" y="4320064"/>
            <a:ext cx="619276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0819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0056" y="766681"/>
            <a:ext cx="16560701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0056" y="3833390"/>
            <a:ext cx="16560701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0056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B175F-F441-6749-892D-69BCBF89FD24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60270" y="13346867"/>
            <a:ext cx="648027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60574" y="13346867"/>
            <a:ext cx="432018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90A38-1C4A-1D4F-A713-08548358D9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02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kumimoji="1"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kumimoji="1"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kumimoji="1"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57E944-D595-8D99-C6BB-F94ED60367B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04801" y="397698"/>
            <a:ext cx="23035359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quit												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reset view	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rotate view		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move up			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move left				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move down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move right	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zoom in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zoom out</a:t>
            </a:r>
            <a:endParaRPr kumimoji="1" lang="en-US" altLang="ja-JP" sz="6600" b="1" dirty="0">
              <a:solidFill>
                <a:schemeClr val="bg1"/>
              </a:solidFill>
              <a:latin typeface="03SmartFontUI" panose="02000600000000000000" pitchFamily="2" charset="-128"/>
              <a:ea typeface="03SmartFontUI" panose="02000600000000000000" pitchFamily="2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BCB9FE-3371-2986-DCC4-4CC0F6E9A28A}"/>
              </a:ext>
            </a:extLst>
          </p:cNvPr>
          <p:cNvSpPr txBox="1"/>
          <p:nvPr/>
        </p:nvSpPr>
        <p:spPr>
          <a:xfrm>
            <a:off x="10128739" y="397698"/>
            <a:ext cx="14817969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: esc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: press r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: drag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: press w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: press a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: press s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: press d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: scroll up</a:t>
            </a:r>
          </a:p>
          <a:p>
            <a:r>
              <a:rPr kumimoji="1" lang="en-US" altLang="ja-JP" sz="9600" b="1" dirty="0">
                <a:solidFill>
                  <a:schemeClr val="bg1"/>
                </a:solidFill>
                <a:latin typeface="03SmartFontUI" panose="02000600000000000000" pitchFamily="2" charset="-128"/>
                <a:ea typeface="03SmartFontUI" panose="02000600000000000000" pitchFamily="2" charset="-128"/>
              </a:rPr>
              <a:t>: scroll down</a:t>
            </a:r>
          </a:p>
          <a:p>
            <a:endParaRPr kumimoji="1" lang="en-US" altLang="ja-JP" sz="9600" b="1" dirty="0">
              <a:solidFill>
                <a:schemeClr val="bg1"/>
              </a:solidFill>
              <a:latin typeface="03SmartFontUI" panose="02000600000000000000" pitchFamily="2" charset="-128"/>
              <a:ea typeface="03SmartFontUI" panose="02000600000000000000" pitchFamily="2" charset="-128"/>
            </a:endParaRPr>
          </a:p>
          <a:p>
            <a:endParaRPr kumimoji="1"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2241688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65</Words>
  <Application>Microsoft Macintosh PowerPoint</Application>
  <PresentationFormat>ユーザー設定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03SmartFontUI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田中　掌</dc:creator>
  <cp:lastModifiedBy>田中　掌</cp:lastModifiedBy>
  <cp:revision>4</cp:revision>
  <cp:lastPrinted>2025-05-26T07:42:30Z</cp:lastPrinted>
  <dcterms:created xsi:type="dcterms:W3CDTF">2025-05-26T07:07:33Z</dcterms:created>
  <dcterms:modified xsi:type="dcterms:W3CDTF">2025-05-26T08:59:44Z</dcterms:modified>
</cp:coreProperties>
</file>