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 snapToGrid="0">
      <p:cViewPr>
        <p:scale>
          <a:sx n="95" d="100"/>
          <a:sy n="95" d="100"/>
        </p:scale>
        <p:origin x="920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DD55-424C-0B45-B516-816335A60292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9AB89-A877-9648-8D02-60C74947EC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50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DD55-424C-0B45-B516-816335A60292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9AB89-A877-9648-8D02-60C74947EC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82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DD55-424C-0B45-B516-816335A60292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9AB89-A877-9648-8D02-60C74947EC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837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DD55-424C-0B45-B516-816335A60292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9AB89-A877-9648-8D02-60C74947EC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2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DD55-424C-0B45-B516-816335A60292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9AB89-A877-9648-8D02-60C74947EC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5169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DD55-424C-0B45-B516-816335A60292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9AB89-A877-9648-8D02-60C74947EC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774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DD55-424C-0B45-B516-816335A60292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9AB89-A877-9648-8D02-60C74947EC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15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DD55-424C-0B45-B516-816335A60292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9AB89-A877-9648-8D02-60C74947EC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941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DD55-424C-0B45-B516-816335A60292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9AB89-A877-9648-8D02-60C74947EC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36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DD55-424C-0B45-B516-816335A60292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9AB89-A877-9648-8D02-60C74947EC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67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BDD55-424C-0B45-B516-816335A60292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9AB89-A877-9648-8D02-60C74947EC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8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7BDD55-424C-0B45-B516-816335A60292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09AB89-A877-9648-8D02-60C74947EC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65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86BE551-8CC8-1EFB-13DE-52916E577229}"/>
              </a:ext>
            </a:extLst>
          </p:cNvPr>
          <p:cNvSpPr txBox="1"/>
          <p:nvPr/>
        </p:nvSpPr>
        <p:spPr>
          <a:xfrm>
            <a:off x="71049" y="182746"/>
            <a:ext cx="6905706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Phosphate Inline" panose="02000506050000020004" pitchFamily="2" charset="0"/>
              </a:rPr>
              <a:t>quit									:</a:t>
            </a:r>
          </a:p>
          <a:p>
            <a:r>
              <a:rPr kumimoji="1" lang="en-US" altLang="ja-JP" sz="5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Phosphate Inline" panose="02000506050000020004" pitchFamily="2" charset="0"/>
              </a:rPr>
              <a:t>reset view 			:</a:t>
            </a:r>
          </a:p>
          <a:p>
            <a:r>
              <a:rPr kumimoji="1" lang="en-US" altLang="ja-JP" sz="5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Phosphate Inline" panose="02000506050000020004" pitchFamily="2" charset="0"/>
              </a:rPr>
              <a:t>translate	 			:</a:t>
            </a:r>
          </a:p>
          <a:p>
            <a:r>
              <a:rPr kumimoji="1" lang="en-US" altLang="ja-JP" sz="5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Phosphate Inline" panose="02000506050000020004" pitchFamily="2" charset="0"/>
              </a:rPr>
              <a:t>rotate							:</a:t>
            </a:r>
          </a:p>
          <a:p>
            <a:r>
              <a:rPr kumimoji="1" lang="en-US" altLang="ja-JP" sz="5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Phosphate Inline" panose="02000506050000020004" pitchFamily="2" charset="0"/>
              </a:rPr>
              <a:t>zoom in / out	:</a:t>
            </a:r>
          </a:p>
          <a:p>
            <a:r>
              <a:rPr kumimoji="1" lang="en-US" altLang="ja-JP" sz="5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Phosphate Inline" panose="02000506050000020004" pitchFamily="2" charset="0"/>
              </a:rPr>
              <a:t>switch view		: </a:t>
            </a:r>
          </a:p>
          <a:p>
            <a:r>
              <a:rPr kumimoji="1" lang="en-US" altLang="ja-JP" sz="5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Phosphate Inline" panose="02000506050000020004" pitchFamily="2" charset="0"/>
              </a:rPr>
              <a:t>hide menu				:</a:t>
            </a:r>
          </a:p>
          <a:p>
            <a:endParaRPr kumimoji="1" lang="en-US" altLang="ja-JP" sz="54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Phosphate Inline" panose="02000506050000020004" pitchFamily="2" charset="0"/>
            </a:endParaRPr>
          </a:p>
          <a:p>
            <a:endParaRPr kumimoji="1" lang="en-US" altLang="ja-JP" sz="54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Phosphate Inline" panose="02000506050000020004" pitchFamily="2" charset="0"/>
            </a:endParaRPr>
          </a:p>
          <a:p>
            <a:endParaRPr kumimoji="1" lang="en-US" altLang="ja-JP" sz="54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  <a:cs typeface="Phosphate Inline" panose="02000506050000020004" pitchFamily="2" charset="0"/>
            </a:endParaRPr>
          </a:p>
          <a:p>
            <a:endParaRPr kumimoji="1" lang="ja-JP" altLang="en-US" sz="5400">
              <a:solidFill>
                <a:schemeClr val="bg1"/>
              </a:solidFill>
              <a:latin typeface="BM DoHyeon OTF" panose="020B0600000101010101" pitchFamily="34" charset="-127"/>
              <a:cs typeface="Phosphate Inline" panose="02000506050000020004" pitchFamily="2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02645B3-DB89-E44A-695D-5E8BC49643AA}"/>
              </a:ext>
            </a:extLst>
          </p:cNvPr>
          <p:cNvSpPr txBox="1"/>
          <p:nvPr/>
        </p:nvSpPr>
        <p:spPr>
          <a:xfrm>
            <a:off x="5620099" y="254218"/>
            <a:ext cx="1571029" cy="646986"/>
          </a:xfrm>
          <a:prstGeom prst="roundRect">
            <a:avLst/>
          </a:prstGeom>
          <a:noFill/>
          <a:ln w="88900" cap="rnd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06378"/>
                      <a:gd name="connsiteY0" fmla="*/ 0 h 1015663"/>
                      <a:gd name="connsiteX1" fmla="*/ 1606378 w 1606378"/>
                      <a:gd name="connsiteY1" fmla="*/ 0 h 1015663"/>
                      <a:gd name="connsiteX2" fmla="*/ 1606378 w 1606378"/>
                      <a:gd name="connsiteY2" fmla="*/ 1015663 h 1015663"/>
                      <a:gd name="connsiteX3" fmla="*/ 0 w 1606378"/>
                      <a:gd name="connsiteY3" fmla="*/ 1015663 h 1015663"/>
                      <a:gd name="connsiteX4" fmla="*/ 0 w 1606378"/>
                      <a:gd name="connsiteY4" fmla="*/ 0 h 1015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06378" h="1015663" extrusionOk="0">
                        <a:moveTo>
                          <a:pt x="0" y="0"/>
                        </a:moveTo>
                        <a:cubicBezTo>
                          <a:pt x="376580" y="-69722"/>
                          <a:pt x="1159764" y="129006"/>
                          <a:pt x="1606378" y="0"/>
                        </a:cubicBezTo>
                        <a:cubicBezTo>
                          <a:pt x="1575264" y="243736"/>
                          <a:pt x="1546148" y="806251"/>
                          <a:pt x="1606378" y="1015663"/>
                        </a:cubicBezTo>
                        <a:cubicBezTo>
                          <a:pt x="1379938" y="905413"/>
                          <a:pt x="446041" y="983374"/>
                          <a:pt x="0" y="1015663"/>
                        </a:cubicBezTo>
                        <a:cubicBezTo>
                          <a:pt x="-5118" y="569580"/>
                          <a:pt x="57277" y="18609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ESC</a:t>
            </a:r>
            <a:endParaRPr kumimoji="1" lang="ja-JP" altLang="en-US" sz="3200">
              <a:solidFill>
                <a:schemeClr val="bg1"/>
              </a:solidFill>
              <a:latin typeface="BM DoHyeon OTF" panose="020B0600000101010101" pitchFamily="34" charset="-127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EEAE707-25E4-ED2D-DBE9-4EFCA68F04D6}"/>
              </a:ext>
            </a:extLst>
          </p:cNvPr>
          <p:cNvSpPr txBox="1"/>
          <p:nvPr/>
        </p:nvSpPr>
        <p:spPr>
          <a:xfrm>
            <a:off x="5620098" y="4384968"/>
            <a:ext cx="2148361" cy="646986"/>
          </a:xfrm>
          <a:prstGeom prst="roundRect">
            <a:avLst/>
          </a:prstGeom>
          <a:noFill/>
          <a:ln w="88900" cap="rnd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06378"/>
                      <a:gd name="connsiteY0" fmla="*/ 0 h 1015663"/>
                      <a:gd name="connsiteX1" fmla="*/ 1606378 w 1606378"/>
                      <a:gd name="connsiteY1" fmla="*/ 0 h 1015663"/>
                      <a:gd name="connsiteX2" fmla="*/ 1606378 w 1606378"/>
                      <a:gd name="connsiteY2" fmla="*/ 1015663 h 1015663"/>
                      <a:gd name="connsiteX3" fmla="*/ 0 w 1606378"/>
                      <a:gd name="connsiteY3" fmla="*/ 1015663 h 1015663"/>
                      <a:gd name="connsiteX4" fmla="*/ 0 w 1606378"/>
                      <a:gd name="connsiteY4" fmla="*/ 0 h 1015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06378" h="1015663" extrusionOk="0">
                        <a:moveTo>
                          <a:pt x="0" y="0"/>
                        </a:moveTo>
                        <a:cubicBezTo>
                          <a:pt x="376580" y="-69722"/>
                          <a:pt x="1159764" y="129006"/>
                          <a:pt x="1606378" y="0"/>
                        </a:cubicBezTo>
                        <a:cubicBezTo>
                          <a:pt x="1575264" y="243736"/>
                          <a:pt x="1546148" y="806251"/>
                          <a:pt x="1606378" y="1015663"/>
                        </a:cubicBezTo>
                        <a:cubicBezTo>
                          <a:pt x="1379938" y="905413"/>
                          <a:pt x="446041" y="983374"/>
                          <a:pt x="0" y="1015663"/>
                        </a:cubicBezTo>
                        <a:cubicBezTo>
                          <a:pt x="-5118" y="569580"/>
                          <a:pt x="57277" y="18609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SPACE</a:t>
            </a:r>
            <a:endParaRPr kumimoji="1" lang="ja-JP" altLang="en-US" sz="3200">
              <a:solidFill>
                <a:schemeClr val="bg1"/>
              </a:solidFill>
              <a:latin typeface="BM DoHyeon OTF" panose="020B0600000101010101" pitchFamily="34" charset="-127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3289DBB-F50C-6C66-1F5E-D8CDFD274798}"/>
              </a:ext>
            </a:extLst>
          </p:cNvPr>
          <p:cNvSpPr txBox="1"/>
          <p:nvPr/>
        </p:nvSpPr>
        <p:spPr>
          <a:xfrm>
            <a:off x="5620098" y="1962701"/>
            <a:ext cx="656631" cy="646986"/>
          </a:xfrm>
          <a:prstGeom prst="roundRect">
            <a:avLst/>
          </a:prstGeom>
          <a:noFill/>
          <a:ln w="88900" cap="rnd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06378"/>
                      <a:gd name="connsiteY0" fmla="*/ 0 h 1015663"/>
                      <a:gd name="connsiteX1" fmla="*/ 1606378 w 1606378"/>
                      <a:gd name="connsiteY1" fmla="*/ 0 h 1015663"/>
                      <a:gd name="connsiteX2" fmla="*/ 1606378 w 1606378"/>
                      <a:gd name="connsiteY2" fmla="*/ 1015663 h 1015663"/>
                      <a:gd name="connsiteX3" fmla="*/ 0 w 1606378"/>
                      <a:gd name="connsiteY3" fmla="*/ 1015663 h 1015663"/>
                      <a:gd name="connsiteX4" fmla="*/ 0 w 1606378"/>
                      <a:gd name="connsiteY4" fmla="*/ 0 h 1015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06378" h="1015663" extrusionOk="0">
                        <a:moveTo>
                          <a:pt x="0" y="0"/>
                        </a:moveTo>
                        <a:cubicBezTo>
                          <a:pt x="376580" y="-69722"/>
                          <a:pt x="1159764" y="129006"/>
                          <a:pt x="1606378" y="0"/>
                        </a:cubicBezTo>
                        <a:cubicBezTo>
                          <a:pt x="1575264" y="243736"/>
                          <a:pt x="1546148" y="806251"/>
                          <a:pt x="1606378" y="1015663"/>
                        </a:cubicBezTo>
                        <a:cubicBezTo>
                          <a:pt x="1379938" y="905413"/>
                          <a:pt x="446041" y="983374"/>
                          <a:pt x="0" y="1015663"/>
                        </a:cubicBezTo>
                        <a:cubicBezTo>
                          <a:pt x="-5118" y="569580"/>
                          <a:pt x="57277" y="18609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w</a:t>
            </a:r>
            <a:endParaRPr kumimoji="1" lang="ja-JP" altLang="en-US" sz="3200">
              <a:solidFill>
                <a:schemeClr val="bg1"/>
              </a:solidFill>
              <a:latin typeface="BM DoHyeon OTF" panose="020B0600000101010101" pitchFamily="34" charset="-127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EE0C648-36F7-36BF-CB49-DAE5159089A7}"/>
              </a:ext>
            </a:extLst>
          </p:cNvPr>
          <p:cNvSpPr txBox="1"/>
          <p:nvPr/>
        </p:nvSpPr>
        <p:spPr>
          <a:xfrm>
            <a:off x="7338731" y="1960564"/>
            <a:ext cx="656631" cy="646986"/>
          </a:xfrm>
          <a:prstGeom prst="roundRect">
            <a:avLst/>
          </a:prstGeom>
          <a:noFill/>
          <a:ln w="88900" cap="rnd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06378"/>
                      <a:gd name="connsiteY0" fmla="*/ 0 h 1015663"/>
                      <a:gd name="connsiteX1" fmla="*/ 1606378 w 1606378"/>
                      <a:gd name="connsiteY1" fmla="*/ 0 h 1015663"/>
                      <a:gd name="connsiteX2" fmla="*/ 1606378 w 1606378"/>
                      <a:gd name="connsiteY2" fmla="*/ 1015663 h 1015663"/>
                      <a:gd name="connsiteX3" fmla="*/ 0 w 1606378"/>
                      <a:gd name="connsiteY3" fmla="*/ 1015663 h 1015663"/>
                      <a:gd name="connsiteX4" fmla="*/ 0 w 1606378"/>
                      <a:gd name="connsiteY4" fmla="*/ 0 h 1015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06378" h="1015663" extrusionOk="0">
                        <a:moveTo>
                          <a:pt x="0" y="0"/>
                        </a:moveTo>
                        <a:cubicBezTo>
                          <a:pt x="376580" y="-69722"/>
                          <a:pt x="1159764" y="129006"/>
                          <a:pt x="1606378" y="0"/>
                        </a:cubicBezTo>
                        <a:cubicBezTo>
                          <a:pt x="1575264" y="243736"/>
                          <a:pt x="1546148" y="806251"/>
                          <a:pt x="1606378" y="1015663"/>
                        </a:cubicBezTo>
                        <a:cubicBezTo>
                          <a:pt x="1379938" y="905413"/>
                          <a:pt x="446041" y="983374"/>
                          <a:pt x="0" y="1015663"/>
                        </a:cubicBezTo>
                        <a:cubicBezTo>
                          <a:pt x="-5118" y="569580"/>
                          <a:pt x="57277" y="18609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s</a:t>
            </a:r>
            <a:endParaRPr kumimoji="1" lang="ja-JP" altLang="en-US" sz="3200">
              <a:solidFill>
                <a:schemeClr val="bg1"/>
              </a:solidFill>
              <a:latin typeface="BM DoHyeon OTF" panose="020B0600000101010101" pitchFamily="34" charset="-127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1CE4315-D354-A36E-4D0A-2992D785C41D}"/>
              </a:ext>
            </a:extLst>
          </p:cNvPr>
          <p:cNvSpPr txBox="1"/>
          <p:nvPr/>
        </p:nvSpPr>
        <p:spPr>
          <a:xfrm>
            <a:off x="6479415" y="1960564"/>
            <a:ext cx="656631" cy="646986"/>
          </a:xfrm>
          <a:prstGeom prst="roundRect">
            <a:avLst/>
          </a:prstGeom>
          <a:noFill/>
          <a:ln w="88900" cap="rnd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06378"/>
                      <a:gd name="connsiteY0" fmla="*/ 0 h 1015663"/>
                      <a:gd name="connsiteX1" fmla="*/ 1606378 w 1606378"/>
                      <a:gd name="connsiteY1" fmla="*/ 0 h 1015663"/>
                      <a:gd name="connsiteX2" fmla="*/ 1606378 w 1606378"/>
                      <a:gd name="connsiteY2" fmla="*/ 1015663 h 1015663"/>
                      <a:gd name="connsiteX3" fmla="*/ 0 w 1606378"/>
                      <a:gd name="connsiteY3" fmla="*/ 1015663 h 1015663"/>
                      <a:gd name="connsiteX4" fmla="*/ 0 w 1606378"/>
                      <a:gd name="connsiteY4" fmla="*/ 0 h 1015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06378" h="1015663" extrusionOk="0">
                        <a:moveTo>
                          <a:pt x="0" y="0"/>
                        </a:moveTo>
                        <a:cubicBezTo>
                          <a:pt x="376580" y="-69722"/>
                          <a:pt x="1159764" y="129006"/>
                          <a:pt x="1606378" y="0"/>
                        </a:cubicBezTo>
                        <a:cubicBezTo>
                          <a:pt x="1575264" y="243736"/>
                          <a:pt x="1546148" y="806251"/>
                          <a:pt x="1606378" y="1015663"/>
                        </a:cubicBezTo>
                        <a:cubicBezTo>
                          <a:pt x="1379938" y="905413"/>
                          <a:pt x="446041" y="983374"/>
                          <a:pt x="0" y="1015663"/>
                        </a:cubicBezTo>
                        <a:cubicBezTo>
                          <a:pt x="-5118" y="569580"/>
                          <a:pt x="57277" y="18609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a</a:t>
            </a:r>
            <a:endParaRPr kumimoji="1" lang="ja-JP" altLang="en-US" sz="3200">
              <a:solidFill>
                <a:schemeClr val="bg1"/>
              </a:solidFill>
              <a:latin typeface="BM DoHyeon OTF" panose="020B0600000101010101" pitchFamily="34" charset="-127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A69206-4648-C81C-88FF-8C8677808295}"/>
              </a:ext>
            </a:extLst>
          </p:cNvPr>
          <p:cNvSpPr txBox="1"/>
          <p:nvPr/>
        </p:nvSpPr>
        <p:spPr>
          <a:xfrm>
            <a:off x="8198047" y="1960564"/>
            <a:ext cx="656631" cy="646986"/>
          </a:xfrm>
          <a:prstGeom prst="roundRect">
            <a:avLst/>
          </a:prstGeom>
          <a:noFill/>
          <a:ln w="88900" cap="rnd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06378"/>
                      <a:gd name="connsiteY0" fmla="*/ 0 h 1015663"/>
                      <a:gd name="connsiteX1" fmla="*/ 1606378 w 1606378"/>
                      <a:gd name="connsiteY1" fmla="*/ 0 h 1015663"/>
                      <a:gd name="connsiteX2" fmla="*/ 1606378 w 1606378"/>
                      <a:gd name="connsiteY2" fmla="*/ 1015663 h 1015663"/>
                      <a:gd name="connsiteX3" fmla="*/ 0 w 1606378"/>
                      <a:gd name="connsiteY3" fmla="*/ 1015663 h 1015663"/>
                      <a:gd name="connsiteX4" fmla="*/ 0 w 1606378"/>
                      <a:gd name="connsiteY4" fmla="*/ 0 h 1015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06378" h="1015663" extrusionOk="0">
                        <a:moveTo>
                          <a:pt x="0" y="0"/>
                        </a:moveTo>
                        <a:cubicBezTo>
                          <a:pt x="376580" y="-69722"/>
                          <a:pt x="1159764" y="129006"/>
                          <a:pt x="1606378" y="0"/>
                        </a:cubicBezTo>
                        <a:cubicBezTo>
                          <a:pt x="1575264" y="243736"/>
                          <a:pt x="1546148" y="806251"/>
                          <a:pt x="1606378" y="1015663"/>
                        </a:cubicBezTo>
                        <a:cubicBezTo>
                          <a:pt x="1379938" y="905413"/>
                          <a:pt x="446041" y="983374"/>
                          <a:pt x="0" y="1015663"/>
                        </a:cubicBezTo>
                        <a:cubicBezTo>
                          <a:pt x="-5118" y="569580"/>
                          <a:pt x="57277" y="18609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d</a:t>
            </a:r>
            <a:endParaRPr kumimoji="1" lang="ja-JP" altLang="en-US" sz="3200">
              <a:solidFill>
                <a:schemeClr val="bg1"/>
              </a:solidFill>
              <a:latin typeface="BM DoHyeon OTF" panose="020B0600000101010101" pitchFamily="34" charset="-127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2C04598-2BB5-9B12-B909-039A8D35E4E5}"/>
              </a:ext>
            </a:extLst>
          </p:cNvPr>
          <p:cNvSpPr txBox="1"/>
          <p:nvPr/>
        </p:nvSpPr>
        <p:spPr>
          <a:xfrm>
            <a:off x="5620098" y="5236004"/>
            <a:ext cx="1815243" cy="646986"/>
          </a:xfrm>
          <a:prstGeom prst="roundRect">
            <a:avLst/>
          </a:prstGeom>
          <a:noFill/>
          <a:ln w="88900" cap="rnd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06378"/>
                      <a:gd name="connsiteY0" fmla="*/ 0 h 1015663"/>
                      <a:gd name="connsiteX1" fmla="*/ 1606378 w 1606378"/>
                      <a:gd name="connsiteY1" fmla="*/ 0 h 1015663"/>
                      <a:gd name="connsiteX2" fmla="*/ 1606378 w 1606378"/>
                      <a:gd name="connsiteY2" fmla="*/ 1015663 h 1015663"/>
                      <a:gd name="connsiteX3" fmla="*/ 0 w 1606378"/>
                      <a:gd name="connsiteY3" fmla="*/ 1015663 h 1015663"/>
                      <a:gd name="connsiteX4" fmla="*/ 0 w 1606378"/>
                      <a:gd name="connsiteY4" fmla="*/ 0 h 1015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06378" h="1015663" extrusionOk="0">
                        <a:moveTo>
                          <a:pt x="0" y="0"/>
                        </a:moveTo>
                        <a:cubicBezTo>
                          <a:pt x="376580" y="-69722"/>
                          <a:pt x="1159764" y="129006"/>
                          <a:pt x="1606378" y="0"/>
                        </a:cubicBezTo>
                        <a:cubicBezTo>
                          <a:pt x="1575264" y="243736"/>
                          <a:pt x="1546148" y="806251"/>
                          <a:pt x="1606378" y="1015663"/>
                        </a:cubicBezTo>
                        <a:cubicBezTo>
                          <a:pt x="1379938" y="905413"/>
                          <a:pt x="446041" y="983374"/>
                          <a:pt x="0" y="1015663"/>
                        </a:cubicBezTo>
                        <a:cubicBezTo>
                          <a:pt x="-5118" y="569580"/>
                          <a:pt x="57277" y="18609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TAB</a:t>
            </a:r>
            <a:endParaRPr kumimoji="1" lang="ja-JP" altLang="en-US" sz="3200">
              <a:solidFill>
                <a:schemeClr val="bg1"/>
              </a:solidFill>
              <a:latin typeface="BM DoHyeon OTF" panose="020B0600000101010101" pitchFamily="34" charset="-127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DEB3053-D9F2-0E34-E450-D2D93716A1ED}"/>
              </a:ext>
            </a:extLst>
          </p:cNvPr>
          <p:cNvSpPr txBox="1"/>
          <p:nvPr/>
        </p:nvSpPr>
        <p:spPr>
          <a:xfrm>
            <a:off x="5620099" y="1109528"/>
            <a:ext cx="656631" cy="646986"/>
          </a:xfrm>
          <a:prstGeom prst="roundRect">
            <a:avLst/>
          </a:prstGeom>
          <a:noFill/>
          <a:ln w="88900" cap="rnd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06378"/>
                      <a:gd name="connsiteY0" fmla="*/ 0 h 1015663"/>
                      <a:gd name="connsiteX1" fmla="*/ 1606378 w 1606378"/>
                      <a:gd name="connsiteY1" fmla="*/ 0 h 1015663"/>
                      <a:gd name="connsiteX2" fmla="*/ 1606378 w 1606378"/>
                      <a:gd name="connsiteY2" fmla="*/ 1015663 h 1015663"/>
                      <a:gd name="connsiteX3" fmla="*/ 0 w 1606378"/>
                      <a:gd name="connsiteY3" fmla="*/ 1015663 h 1015663"/>
                      <a:gd name="connsiteX4" fmla="*/ 0 w 1606378"/>
                      <a:gd name="connsiteY4" fmla="*/ 0 h 10156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06378" h="1015663" extrusionOk="0">
                        <a:moveTo>
                          <a:pt x="0" y="0"/>
                        </a:moveTo>
                        <a:cubicBezTo>
                          <a:pt x="376580" y="-69722"/>
                          <a:pt x="1159764" y="129006"/>
                          <a:pt x="1606378" y="0"/>
                        </a:cubicBezTo>
                        <a:cubicBezTo>
                          <a:pt x="1575264" y="243736"/>
                          <a:pt x="1546148" y="806251"/>
                          <a:pt x="1606378" y="1015663"/>
                        </a:cubicBezTo>
                        <a:cubicBezTo>
                          <a:pt x="1379938" y="905413"/>
                          <a:pt x="446041" y="983374"/>
                          <a:pt x="0" y="1015663"/>
                        </a:cubicBezTo>
                        <a:cubicBezTo>
                          <a:pt x="-5118" y="569580"/>
                          <a:pt x="57277" y="18609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r</a:t>
            </a:r>
            <a:endParaRPr kumimoji="1" lang="ja-JP" altLang="en-US" sz="3200">
              <a:solidFill>
                <a:schemeClr val="bg1"/>
              </a:solidFill>
              <a:latin typeface="BM DoHyeon OTF" panose="020B0600000101010101" pitchFamily="34" charset="-127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70CD84D-4E83-3678-6DB8-95D5F6ADAB10}"/>
              </a:ext>
            </a:extLst>
          </p:cNvPr>
          <p:cNvSpPr txBox="1"/>
          <p:nvPr/>
        </p:nvSpPr>
        <p:spPr>
          <a:xfrm>
            <a:off x="5546297" y="2811200"/>
            <a:ext cx="171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Phosphate Inline" panose="02000506050000020004" pitchFamily="2" charset="0"/>
              </a:rPr>
              <a:t>DRAG</a:t>
            </a:r>
            <a:endParaRPr kumimoji="1" lang="ja-JP" altLang="en-US" sz="3600">
              <a:solidFill>
                <a:schemeClr val="bg1"/>
              </a:solidFill>
              <a:latin typeface="BM DoHyeon OTF" panose="020B0600000101010101" pitchFamily="34" charset="-127"/>
              <a:cs typeface="Phosphate Inline" panose="02000506050000020004" pitchFamily="2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B146032-AA12-BFA2-0F50-772E0852A3C3}"/>
              </a:ext>
            </a:extLst>
          </p:cNvPr>
          <p:cNvSpPr txBox="1"/>
          <p:nvPr/>
        </p:nvSpPr>
        <p:spPr>
          <a:xfrm>
            <a:off x="5546297" y="3599583"/>
            <a:ext cx="2263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  <a:cs typeface="Phosphate Inline" panose="02000506050000020004" pitchFamily="2" charset="0"/>
              </a:rPr>
              <a:t>SCROLL</a:t>
            </a:r>
            <a:endParaRPr kumimoji="1" lang="ja-JP" altLang="en-US" sz="3600">
              <a:solidFill>
                <a:schemeClr val="bg1"/>
              </a:solidFill>
              <a:latin typeface="BM DoHyeon OTF" panose="020B0600000101010101" pitchFamily="34" charset="-127"/>
              <a:cs typeface="Phosphate Inline" panose="0200050605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700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</TotalTime>
  <Words>61</Words>
  <Application>Microsoft Macintosh PowerPoint</Application>
  <PresentationFormat>画面に合わせる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BM DoHyeon OTF</vt:lpstr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田中　掌</dc:creator>
  <cp:lastModifiedBy>田中　掌</cp:lastModifiedBy>
  <cp:revision>1</cp:revision>
  <cp:lastPrinted>2025-05-28T05:48:17Z</cp:lastPrinted>
  <dcterms:created xsi:type="dcterms:W3CDTF">2025-05-28T04:37:27Z</dcterms:created>
  <dcterms:modified xsi:type="dcterms:W3CDTF">2025-05-28T07:31:35Z</dcterms:modified>
</cp:coreProperties>
</file>