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15"/>
  </p:notesMasterIdLst>
  <p:handoutMasterIdLst>
    <p:handoutMasterId r:id="rId16"/>
  </p:handoutMasterIdLst>
  <p:sldIdLst>
    <p:sldId id="321" r:id="rId2"/>
    <p:sldId id="347" r:id="rId3"/>
    <p:sldId id="392" r:id="rId4"/>
    <p:sldId id="391" r:id="rId5"/>
    <p:sldId id="401" r:id="rId6"/>
    <p:sldId id="393" r:id="rId7"/>
    <p:sldId id="394" r:id="rId8"/>
    <p:sldId id="395" r:id="rId9"/>
    <p:sldId id="398" r:id="rId10"/>
    <p:sldId id="399" r:id="rId11"/>
    <p:sldId id="396" r:id="rId12"/>
    <p:sldId id="397" r:id="rId13"/>
    <p:sldId id="400" r:id="rId14"/>
  </p:sldIdLst>
  <p:sldSz cx="9144000" cy="6858000" type="screen4x3"/>
  <p:notesSz cx="6858000" cy="9144000"/>
  <p:custDataLst>
    <p:tags r:id="rId17"/>
  </p:custDataLst>
  <p:defaultTex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01F"/>
    <a:srgbClr val="FFCC99"/>
    <a:srgbClr val="9F1D8C"/>
    <a:srgbClr val="F0AAE6"/>
    <a:srgbClr val="00CCFF"/>
    <a:srgbClr val="CCECFF"/>
    <a:srgbClr val="3898B2"/>
    <a:srgbClr val="3BA0BB"/>
    <a:srgbClr val="3590A9"/>
    <a:srgbClr val="3184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57" autoAdjust="0"/>
    <p:restoredTop sz="86640" autoAdjust="0"/>
  </p:normalViewPr>
  <p:slideViewPr>
    <p:cSldViewPr>
      <p:cViewPr varScale="1">
        <p:scale>
          <a:sx n="55" d="100"/>
          <a:sy n="55" d="100"/>
        </p:scale>
        <p:origin x="178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39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64B9725-44EB-408E-A670-A66AE5FBBF1B}" type="datetime1">
              <a:rPr lang="en-US"/>
              <a:pPr>
                <a:defRPr/>
              </a:pPr>
              <a:t>4/25/2023</a:t>
            </a:fld>
            <a:endParaRPr lang="en-US" dirty="0"/>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8005E228-509B-414F-A9D0-D1C825059700}" type="slidenum">
              <a:rPr lang="en-US"/>
              <a:pPr>
                <a:defRPr/>
              </a:pPr>
              <a:t>‹#›</a:t>
            </a:fld>
            <a:endParaRPr lang="en-US" dirty="0"/>
          </a:p>
        </p:txBody>
      </p:sp>
    </p:spTree>
    <p:extLst>
      <p:ext uri="{BB962C8B-B14F-4D97-AF65-F5344CB8AC3E}">
        <p14:creationId xmlns:p14="http://schemas.microsoft.com/office/powerpoint/2010/main" val="3540603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B6F72C7C-C170-4C32-B42F-55464ECD45A1}" type="datetime1">
              <a:rPr lang="en-US"/>
              <a:pPr>
                <a:defRPr/>
              </a:pPr>
              <a:t>4/25/2023</a:t>
            </a:fld>
            <a:endParaRPr lang="en-US" dirty="0"/>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CC863AC-7600-4022-BA06-9E5E1721FB66}" type="slidenum">
              <a:rPr lang="en-US"/>
              <a:pPr>
                <a:defRPr/>
              </a:pPr>
              <a:t>‹#›</a:t>
            </a:fld>
            <a:endParaRPr lang="en-US" dirty="0"/>
          </a:p>
        </p:txBody>
      </p:sp>
    </p:spTree>
    <p:extLst>
      <p:ext uri="{BB962C8B-B14F-4D97-AF65-F5344CB8AC3E}">
        <p14:creationId xmlns:p14="http://schemas.microsoft.com/office/powerpoint/2010/main" val="3936855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2</a:t>
            </a:fld>
            <a:endParaRPr lang="en-US" dirty="0"/>
          </a:p>
        </p:txBody>
      </p:sp>
    </p:spTree>
    <p:extLst>
      <p:ext uri="{BB962C8B-B14F-4D97-AF65-F5344CB8AC3E}">
        <p14:creationId xmlns:p14="http://schemas.microsoft.com/office/powerpoint/2010/main" val="1372713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Non-functional</a:t>
            </a:r>
            <a:r>
              <a:rPr lang="en-US" dirty="0"/>
              <a:t> (how the system works)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Functional</a:t>
            </a:r>
            <a:r>
              <a:rPr lang="en-US" dirty="0"/>
              <a:t>  (what the system should do)</a:t>
            </a:r>
          </a:p>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4</a:t>
            </a:fld>
            <a:endParaRPr lang="en-US" dirty="0"/>
          </a:p>
        </p:txBody>
      </p:sp>
    </p:spTree>
    <p:extLst>
      <p:ext uri="{BB962C8B-B14F-4D97-AF65-F5344CB8AC3E}">
        <p14:creationId xmlns:p14="http://schemas.microsoft.com/office/powerpoint/2010/main" val="1884466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Non-functional</a:t>
            </a:r>
            <a:r>
              <a:rPr lang="en-US" dirty="0"/>
              <a:t> (how the system works)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Functional</a:t>
            </a:r>
            <a:r>
              <a:rPr lang="en-US" dirty="0"/>
              <a:t>  (what the system should do)</a:t>
            </a:r>
          </a:p>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5</a:t>
            </a:fld>
            <a:endParaRPr lang="en-US" dirty="0"/>
          </a:p>
        </p:txBody>
      </p:sp>
    </p:spTree>
    <p:extLst>
      <p:ext uri="{BB962C8B-B14F-4D97-AF65-F5344CB8AC3E}">
        <p14:creationId xmlns:p14="http://schemas.microsoft.com/office/powerpoint/2010/main" val="25083117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13" name="Footer Placeholder 4"/>
          <p:cNvSpPr>
            <a:spLocks noGrp="1"/>
          </p:cNvSpPr>
          <p:nvPr>
            <p:ph type="ftr" sz="quarter" idx="3"/>
          </p:nvPr>
        </p:nvSpPr>
        <p:spPr>
          <a:xfrm>
            <a:off x="107156" y="6629400"/>
            <a:ext cx="8046244" cy="147012"/>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b="1" dirty="0" smtClean="0">
                <a:latin typeface="Calibri" pitchFamily="34" charset="0"/>
              </a:defRPr>
            </a:lvl1pPr>
          </a:lstStyle>
          <a:p>
            <a:pPr>
              <a:defRPr/>
            </a:pPr>
            <a:r>
              <a:rPr lang="en-US" dirty="0"/>
              <a:t>©FPT-</a:t>
            </a:r>
            <a:r>
              <a:rPr lang="en-US" dirty="0" err="1"/>
              <a:t>Aptech</a:t>
            </a:r>
            <a:r>
              <a:rPr lang="en-US" dirty="0"/>
              <a:t>                                                                      project report</a:t>
            </a:r>
          </a:p>
        </p:txBody>
      </p:sp>
      <p:sp>
        <p:nvSpPr>
          <p:cNvPr id="3" name="Content Placeholder 2"/>
          <p:cNvSpPr>
            <a:spLocks noGrp="1"/>
          </p:cNvSpPr>
          <p:nvPr>
            <p:ph idx="1"/>
          </p:nvPr>
        </p:nvSpPr>
        <p:spPr/>
        <p:txBody>
          <a:bodyPr/>
          <a:lstStyle>
            <a:lvl1pPr>
              <a:buClr>
                <a:schemeClr val="accent4">
                  <a:lumMod val="50000"/>
                </a:schemeClr>
              </a:buClr>
              <a:defRPr sz="2400">
                <a:latin typeface="Calibri" pitchFamily="34" charset="0"/>
              </a:defRPr>
            </a:lvl1pPr>
            <a:lvl2pPr>
              <a:buClr>
                <a:schemeClr val="accent4">
                  <a:lumMod val="50000"/>
                </a:schemeClr>
              </a:buClr>
              <a:defRPr sz="2200">
                <a:latin typeface="Calibri" pitchFamily="34" charset="0"/>
              </a:defRPr>
            </a:lvl2pPr>
            <a:lvl3pPr>
              <a:buClr>
                <a:schemeClr val="tx2"/>
              </a:buClr>
              <a:defRPr sz="2000">
                <a:latin typeface="Calibri" pitchFamily="34" charset="0"/>
              </a:defRPr>
            </a:lvl3pPr>
            <a:lvl4pPr>
              <a:buClr>
                <a:schemeClr val="tx2"/>
              </a:buClr>
              <a:defRPr sz="1800"/>
            </a:lvl4pPr>
            <a:lvl5pPr>
              <a:buClr>
                <a:schemeClr val="tx2"/>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p:cNvSpPr>
            <a:spLocks noGrp="1"/>
          </p:cNvSpPr>
          <p:nvPr>
            <p:ph type="title"/>
          </p:nvPr>
        </p:nvSpPr>
        <p:spPr>
          <a:xfrm>
            <a:off x="228600" y="152400"/>
            <a:ext cx="7620000" cy="411163"/>
          </a:xfrm>
        </p:spPr>
        <p:txBody>
          <a:bodyPr/>
          <a:lstStyle>
            <a:lvl1pPr>
              <a:defRPr sz="2800" b="1" cap="none" spc="200" baseline="0">
                <a:ln w="18415" cmpd="sng">
                  <a:solidFill>
                    <a:schemeClr val="bg1"/>
                  </a:solidFill>
                  <a:prstDash val="solid"/>
                </a:ln>
                <a:solidFill>
                  <a:schemeClr val="bg1"/>
                </a:solidFill>
                <a:effectLst>
                  <a:outerShdw blurRad="63500" dir="3600000" algn="tl" rotWithShape="0">
                    <a:srgbClr val="000000">
                      <a:alpha val="70000"/>
                    </a:srgbClr>
                  </a:outerShdw>
                </a:effectLst>
                <a:latin typeface="+mn-lt"/>
              </a:defRPr>
            </a:lvl1pPr>
          </a:lstStyle>
          <a:p>
            <a:r>
              <a:rPr lang="en-US" dirty="0"/>
              <a:t>Click to edit Master title style</a:t>
            </a:r>
          </a:p>
        </p:txBody>
      </p:sp>
      <p:sp>
        <p:nvSpPr>
          <p:cNvPr id="14" name="Slide Number Placeholder 5"/>
          <p:cNvSpPr>
            <a:spLocks noGrp="1"/>
          </p:cNvSpPr>
          <p:nvPr>
            <p:ph type="sldNum" sz="quarter" idx="4"/>
          </p:nvPr>
        </p:nvSpPr>
        <p:spPr>
          <a:xfrm>
            <a:off x="107156" y="6629399"/>
            <a:ext cx="8929688" cy="162887"/>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b="1">
                <a:latin typeface="Calibri" pitchFamily="34" charset="0"/>
              </a:defRPr>
            </a:lvl1pPr>
          </a:lstStyle>
          <a:p>
            <a:pPr>
              <a:defRPr/>
            </a:pPr>
            <a:fld id="{0B7F2F63-BF3E-4C0C-A868-2C657446BA07}" type="slidenum">
              <a:rPr lang="en-US" smtClean="0"/>
              <a:pPr>
                <a:defRPr/>
              </a:pPr>
              <a:t>‹#›</a:t>
            </a:fld>
            <a:endParaRPr lang="en-US" dirty="0"/>
          </a:p>
        </p:txBody>
      </p:sp>
      <p:pic>
        <p:nvPicPr>
          <p:cNvPr id="6" name="Picture 9"/>
          <p:cNvPicPr>
            <a:picLocks noChangeAspect="1" noChangeArrowheads="1"/>
          </p:cNvPicPr>
          <p:nvPr userDrawn="1"/>
        </p:nvPicPr>
        <p:blipFill>
          <a:blip r:embed="rId2" cstate="print"/>
          <a:srcRect/>
          <a:stretch>
            <a:fillRect/>
          </a:stretch>
        </p:blipFill>
        <p:spPr bwMode="auto">
          <a:xfrm>
            <a:off x="0" y="751513"/>
            <a:ext cx="9144000" cy="5862012"/>
          </a:xfrm>
          <a:prstGeom prst="rect">
            <a:avLst/>
          </a:prstGeom>
          <a:noFill/>
          <a:ln w="9525">
            <a:noFill/>
            <a:miter lim="800000"/>
            <a:headEnd/>
            <a:tailEnd/>
          </a:ln>
        </p:spPr>
      </p:pic>
      <p:pic>
        <p:nvPicPr>
          <p:cNvPr id="7" name="Picture 6"/>
          <p:cNvPicPr>
            <a:picLocks noChangeAspect="1"/>
          </p:cNvPicPr>
          <p:nvPr userDrawn="1"/>
        </p:nvPicPr>
        <p:blipFill>
          <a:blip r:embed="rId3"/>
          <a:stretch>
            <a:fillRect/>
          </a:stretch>
        </p:blipFill>
        <p:spPr>
          <a:xfrm>
            <a:off x="533400" y="0"/>
            <a:ext cx="1295400" cy="737419"/>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dirty="0"/>
              <a:t>© FPT-</a:t>
            </a:r>
            <a:r>
              <a:rPr lang="en-US" dirty="0" err="1"/>
              <a:t>Aptech</a:t>
            </a:r>
            <a:r>
              <a:rPr lang="en-US" dirty="0"/>
              <a:t> 			Project report</a:t>
            </a:r>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pPr>
                <a:defRPr/>
              </a:pPr>
              <a:t>‹#›</a:t>
            </a:fld>
            <a:endParaRPr lang="en-US" dirty="0"/>
          </a:p>
        </p:txBody>
      </p:sp>
    </p:spTree>
    <p:extLst>
      <p:ext uri="{BB962C8B-B14F-4D97-AF65-F5344CB8AC3E}">
        <p14:creationId xmlns:p14="http://schemas.microsoft.com/office/powerpoint/2010/main" val="140713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a:t>© FPT-Aptech                                                                          Project report</a:t>
            </a:r>
            <a:endParaRPr lang="en-US" dirty="0"/>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pPr>
                <a:defRPr/>
              </a:pPr>
              <a:t>‹#›</a:t>
            </a:fld>
            <a:endParaRPr lang="en-US" dirty="0"/>
          </a:p>
        </p:txBody>
      </p:sp>
    </p:spTree>
    <p:extLst>
      <p:ext uri="{BB962C8B-B14F-4D97-AF65-F5344CB8AC3E}">
        <p14:creationId xmlns:p14="http://schemas.microsoft.com/office/powerpoint/2010/main" val="39180762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152400"/>
            <a:ext cx="8229600" cy="411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304800" y="914400"/>
            <a:ext cx="8610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p:cNvSpPr>
            <a:spLocks noGrp="1"/>
          </p:cNvSpPr>
          <p:nvPr>
            <p:ph type="ftr" sz="quarter" idx="3"/>
          </p:nvPr>
        </p:nvSpPr>
        <p:spPr>
          <a:xfrm>
            <a:off x="0" y="6629400"/>
            <a:ext cx="8077200" cy="152400"/>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b="1" dirty="0" smtClean="0">
                <a:latin typeface="Calibri" pitchFamily="34" charset="0"/>
              </a:defRPr>
            </a:lvl1pPr>
          </a:lstStyle>
          <a:p>
            <a:pPr>
              <a:defRPr/>
            </a:pPr>
            <a:r>
              <a:rPr lang="en-US" dirty="0"/>
              <a:t>© FPT-</a:t>
            </a:r>
            <a:r>
              <a:rPr lang="en-US" dirty="0" err="1"/>
              <a:t>Aptech</a:t>
            </a:r>
            <a:r>
              <a:rPr lang="en-US" dirty="0"/>
              <a:t>                                                                          Project report</a:t>
            </a:r>
          </a:p>
        </p:txBody>
      </p:sp>
      <p:sp>
        <p:nvSpPr>
          <p:cNvPr id="10"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b="1">
                <a:latin typeface="Calibri" pitchFamily="34" charset="0"/>
              </a:defRPr>
            </a:lvl1pPr>
          </a:lstStyle>
          <a:p>
            <a:pPr>
              <a:defRPr/>
            </a:pPr>
            <a:fld id="{0B7F2F63-BF3E-4C0C-A868-2C657446BA07}" type="slidenum">
              <a:rPr lang="en-US" smtClean="0"/>
              <a:pPr>
                <a:defRPr/>
              </a:pPr>
              <a:t>‹#›</a:t>
            </a:fld>
            <a:endParaRPr lang="en-US" dirty="0"/>
          </a:p>
        </p:txBody>
      </p:sp>
      <p:sp>
        <p:nvSpPr>
          <p:cNvPr id="7" name="Rectangle 6"/>
          <p:cNvSpPr/>
          <p:nvPr/>
        </p:nvSpPr>
        <p:spPr>
          <a:xfrm>
            <a:off x="0" y="0"/>
            <a:ext cx="9144000" cy="762000"/>
          </a:xfrm>
          <a:prstGeom prst="rect">
            <a:avLst/>
          </a:prstGeom>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Lst>
  <p:hf hdr="0" dt="0"/>
  <p:txStyles>
    <p:titleStyle>
      <a:lvl1pPr algn="l" rtl="0" eaLnBrk="1" fontAlgn="base" hangingPunct="1">
        <a:spcBef>
          <a:spcPct val="0"/>
        </a:spcBef>
        <a:spcAft>
          <a:spcPct val="0"/>
        </a:spcAft>
        <a:defRPr sz="2500" b="1" kern="1200">
          <a:solidFill>
            <a:schemeClr val="bg1"/>
          </a:solidFill>
          <a:latin typeface="Arial" charset="0"/>
          <a:ea typeface="+mj-ea"/>
          <a:cs typeface="+mj-cs"/>
        </a:defRPr>
      </a:lvl1pPr>
      <a:lvl2pPr algn="l" rtl="0" eaLnBrk="1" fontAlgn="base" hangingPunct="1">
        <a:spcBef>
          <a:spcPct val="0"/>
        </a:spcBef>
        <a:spcAft>
          <a:spcPct val="0"/>
        </a:spcAft>
        <a:defRPr sz="2500" b="1">
          <a:solidFill>
            <a:schemeClr val="bg1"/>
          </a:solidFill>
          <a:latin typeface="Arial" charset="0"/>
        </a:defRPr>
      </a:lvl2pPr>
      <a:lvl3pPr algn="l" rtl="0" eaLnBrk="1" fontAlgn="base" hangingPunct="1">
        <a:spcBef>
          <a:spcPct val="0"/>
        </a:spcBef>
        <a:spcAft>
          <a:spcPct val="0"/>
        </a:spcAft>
        <a:defRPr sz="2500" b="1">
          <a:solidFill>
            <a:schemeClr val="bg1"/>
          </a:solidFill>
          <a:latin typeface="Arial" charset="0"/>
        </a:defRPr>
      </a:lvl3pPr>
      <a:lvl4pPr algn="l" rtl="0" eaLnBrk="1" fontAlgn="base" hangingPunct="1">
        <a:spcBef>
          <a:spcPct val="0"/>
        </a:spcBef>
        <a:spcAft>
          <a:spcPct val="0"/>
        </a:spcAft>
        <a:defRPr sz="2500" b="1">
          <a:solidFill>
            <a:schemeClr val="bg1"/>
          </a:solidFill>
          <a:latin typeface="Arial" charset="0"/>
        </a:defRPr>
      </a:lvl4pPr>
      <a:lvl5pPr algn="l" rtl="0" eaLnBrk="1" fontAlgn="base" hangingPunct="1">
        <a:spcBef>
          <a:spcPct val="0"/>
        </a:spcBef>
        <a:spcAft>
          <a:spcPct val="0"/>
        </a:spcAft>
        <a:defRPr sz="2500" b="1">
          <a:solidFill>
            <a:schemeClr val="bg1"/>
          </a:solidFill>
          <a:latin typeface="Arial" charset="0"/>
        </a:defRPr>
      </a:lvl5pPr>
      <a:lvl6pPr marL="457200" algn="l" rtl="0" eaLnBrk="1" fontAlgn="base" hangingPunct="1">
        <a:spcBef>
          <a:spcPct val="0"/>
        </a:spcBef>
        <a:spcAft>
          <a:spcPct val="0"/>
        </a:spcAft>
        <a:defRPr sz="2500" b="1">
          <a:solidFill>
            <a:schemeClr val="bg1"/>
          </a:solidFill>
          <a:latin typeface="Calibri" pitchFamily="34" charset="0"/>
        </a:defRPr>
      </a:lvl6pPr>
      <a:lvl7pPr marL="914400" algn="l" rtl="0" eaLnBrk="1" fontAlgn="base" hangingPunct="1">
        <a:spcBef>
          <a:spcPct val="0"/>
        </a:spcBef>
        <a:spcAft>
          <a:spcPct val="0"/>
        </a:spcAft>
        <a:defRPr sz="2500" b="1">
          <a:solidFill>
            <a:schemeClr val="bg1"/>
          </a:solidFill>
          <a:latin typeface="Calibri" pitchFamily="34" charset="0"/>
        </a:defRPr>
      </a:lvl7pPr>
      <a:lvl8pPr marL="1371600" algn="l" rtl="0" eaLnBrk="1" fontAlgn="base" hangingPunct="1">
        <a:spcBef>
          <a:spcPct val="0"/>
        </a:spcBef>
        <a:spcAft>
          <a:spcPct val="0"/>
        </a:spcAft>
        <a:defRPr sz="2500" b="1">
          <a:solidFill>
            <a:schemeClr val="bg1"/>
          </a:solidFill>
          <a:latin typeface="Calibri" pitchFamily="34" charset="0"/>
        </a:defRPr>
      </a:lvl8pPr>
      <a:lvl9pPr marL="1828800" algn="l" rtl="0" eaLnBrk="1" fontAlgn="base" hangingPunct="1">
        <a:spcBef>
          <a:spcPct val="0"/>
        </a:spcBef>
        <a:spcAft>
          <a:spcPct val="0"/>
        </a:spcAft>
        <a:defRPr sz="2500" b="1">
          <a:solidFill>
            <a:schemeClr val="bg1"/>
          </a:solidFill>
          <a:latin typeface="Calibri" pitchFamily="34" charset="0"/>
        </a:defRPr>
      </a:lvl9pPr>
    </p:titleStyle>
    <p:bodyStyle>
      <a:lvl1pPr marL="342900" indent="-342900" algn="l" rtl="0" eaLnBrk="1" fontAlgn="base" hangingPunct="1">
        <a:spcBef>
          <a:spcPct val="20000"/>
        </a:spcBef>
        <a:spcAft>
          <a:spcPct val="0"/>
        </a:spcAft>
        <a:buClr>
          <a:srgbClr val="000099"/>
        </a:buClr>
        <a:buSzPct val="50000"/>
        <a:buFont typeface="Wingdings" pitchFamily="2" charset="2"/>
        <a:buChar char="u"/>
        <a:defRPr sz="3200" kern="1200">
          <a:solidFill>
            <a:schemeClr val="tx1"/>
          </a:solidFill>
          <a:latin typeface="Arial" charset="0"/>
          <a:ea typeface="+mn-ea"/>
          <a:cs typeface="+mn-cs"/>
        </a:defRPr>
      </a:lvl1pPr>
      <a:lvl2pPr marL="742950" indent="-285750" algn="l" rtl="0" eaLnBrk="1" fontAlgn="base" hangingPunct="1">
        <a:spcBef>
          <a:spcPct val="20000"/>
        </a:spcBef>
        <a:spcAft>
          <a:spcPct val="0"/>
        </a:spcAft>
        <a:buClr>
          <a:srgbClr val="000099"/>
        </a:buClr>
        <a:buSzPct val="50000"/>
        <a:buFont typeface="Wingdings 2" pitchFamily="18" charset="2"/>
        <a:buChar char="²"/>
        <a:defRPr sz="2800" kern="1200">
          <a:solidFill>
            <a:schemeClr val="tx1"/>
          </a:solidFill>
          <a:latin typeface="Arial" charset="0"/>
          <a:ea typeface="+mn-ea"/>
          <a:cs typeface="+mn-cs"/>
        </a:defRPr>
      </a:lvl2pPr>
      <a:lvl3pPr marL="1143000" indent="-228600" algn="l" rtl="0" eaLnBrk="1" fontAlgn="base" hangingPunct="1">
        <a:spcBef>
          <a:spcPct val="20000"/>
        </a:spcBef>
        <a:spcAft>
          <a:spcPct val="0"/>
        </a:spcAft>
        <a:buClr>
          <a:srgbClr val="000099"/>
        </a:buClr>
        <a:buSzPct val="40000"/>
        <a:buFont typeface="Wingdings 2" pitchFamily="18" charset="2"/>
        <a:buChar char="³"/>
        <a:defRPr sz="2400" kern="1200">
          <a:solidFill>
            <a:schemeClr val="tx1"/>
          </a:solidFill>
          <a:latin typeface="Arial"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en-US" sz="3200" dirty="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a:t>
            </a:fld>
            <a:endParaRPr lang="en-US" dirty="0"/>
          </a:p>
        </p:txBody>
      </p:sp>
      <p:sp>
        <p:nvSpPr>
          <p:cNvPr id="7" name="Rectangle 6"/>
          <p:cNvSpPr/>
          <p:nvPr/>
        </p:nvSpPr>
        <p:spPr>
          <a:xfrm>
            <a:off x="533400" y="1295400"/>
            <a:ext cx="8077200" cy="5761577"/>
          </a:xfrm>
          <a:prstGeom prst="rect">
            <a:avLst/>
          </a:prstGeom>
        </p:spPr>
        <p:txBody>
          <a:bodyPr wrap="square">
            <a:spAutoFit/>
          </a:bodyPr>
          <a:lstStyle/>
          <a:p>
            <a:pPr marL="0" indent="0" algn="ctr"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just" eaLnBrk="1" hangingPunct="1">
              <a:buFont typeface="Wingdings" panose="05000000000000000000" pitchFamily="2" charset="2"/>
              <a:buNone/>
            </a:pP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4000" b="1" dirty="0" err="1">
                <a:latin typeface="Times New Roman" panose="02020603050405020304" pitchFamily="18" charset="0"/>
                <a:ea typeface="Gulim" panose="020B0600000101010101" pitchFamily="34" charset="-127"/>
                <a:cs typeface="Times New Roman" panose="02020603050405020304" pitchFamily="18" charset="0"/>
              </a:rPr>
              <a:t>OnBookStore</a:t>
            </a:r>
            <a:endParaRPr lang="en-US" altLang="ko-KR" sz="4000" b="1" dirty="0">
              <a:latin typeface="Times New Roman" panose="02020603050405020304" pitchFamily="18" charset="0"/>
              <a:ea typeface="Gulim" panose="020B0600000101010101" pitchFamily="34" charset="-127"/>
              <a:cs typeface="Times New Roman" panose="02020603050405020304" pitchFamily="18" charset="0"/>
            </a:endParaRPr>
          </a:p>
          <a:p>
            <a:pPr marL="0" indent="0" algn="just" eaLnBrk="1" hangingPunct="1">
              <a:buFont typeface="Wingdings" panose="05000000000000000000" pitchFamily="2" charset="2"/>
              <a:buNone/>
            </a:pPr>
            <a:r>
              <a:rPr lang="en-US" altLang="ko-KR" sz="2400" b="1" dirty="0">
                <a:latin typeface="Times New Roman" panose="02020603050405020304" pitchFamily="18" charset="0"/>
                <a:ea typeface="Gulim" panose="020B0600000101010101" pitchFamily="34" charset="-127"/>
                <a:cs typeface="Times New Roman" panose="02020603050405020304" pitchFamily="18" charset="0"/>
              </a:rPr>
              <a:t>Supervisor:</a:t>
            </a:r>
          </a:p>
          <a:p>
            <a:pPr marL="0" indent="0" algn="just" eaLnBrk="1" hangingPunct="1">
              <a:buFont typeface="Wingdings" panose="05000000000000000000" pitchFamily="2" charset="2"/>
              <a:buNone/>
            </a:pPr>
            <a:r>
              <a:rPr lang="en-US" altLang="ko-KR" sz="24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MR. Le Thanh Nhan</a:t>
            </a:r>
          </a:p>
          <a:p>
            <a:pPr marL="0" indent="0" algn="just" eaLnBrk="1" hangingPunct="1">
              <a:buFont typeface="Wingdings" panose="05000000000000000000" pitchFamily="2" charset="2"/>
              <a:buNone/>
            </a:pPr>
            <a:r>
              <a:rPr lang="en-US" altLang="ko-KR" sz="2400" b="1" dirty="0">
                <a:latin typeface="Times New Roman" panose="02020603050405020304" pitchFamily="18" charset="0"/>
                <a:ea typeface="Gulim" panose="020B0600000101010101" pitchFamily="34" charset="-127"/>
                <a:cs typeface="Times New Roman" panose="02020603050405020304" pitchFamily="18" charset="0"/>
              </a:rPr>
              <a:t>Members:</a:t>
            </a:r>
            <a:endParaRPr lang="en-US" altLang="ko-KR" sz="4000" b="1" dirty="0">
              <a:latin typeface="Times New Roman" panose="02020603050405020304" pitchFamily="18" charset="0"/>
              <a:ea typeface="Gulim" panose="020B0600000101010101" pitchFamily="34" charset="-127"/>
              <a:cs typeface="Times New Roman" panose="02020603050405020304" pitchFamily="18" charset="0"/>
            </a:endParaRPr>
          </a:p>
          <a:p>
            <a:pPr marL="0" indent="0" eaLnBrk="1" hangingPunct="1">
              <a:buFont typeface="Wingdings" panose="05000000000000000000" pitchFamily="2" charset="2"/>
              <a:buNone/>
            </a:pP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Pham Quoc Chien</a:t>
            </a:r>
          </a:p>
          <a:p>
            <a:pPr marL="0" indent="0" eaLnBrk="1" hangingPunct="1">
              <a:buFont typeface="Wingdings" panose="05000000000000000000" pitchFamily="2" charset="2"/>
              <a:buNone/>
            </a:pP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Nguyen Phuong </a:t>
            </a:r>
            <a:r>
              <a:rPr lang="en-US" altLang="ko-KR" sz="2800" dirty="0" err="1">
                <a:latin typeface="Times New Roman" panose="02020603050405020304" pitchFamily="18" charset="0"/>
                <a:ea typeface="Gulim" panose="020B0600000101010101" pitchFamily="34" charset="-127"/>
                <a:cs typeface="Times New Roman" panose="02020603050405020304" pitchFamily="18" charset="0"/>
              </a:rPr>
              <a:t>Hoa</a:t>
            </a: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p>
          <a:p>
            <a:pPr marL="0" indent="0" eaLnBrk="1" hangingPunct="1">
              <a:buFont typeface="Wingdings" panose="05000000000000000000" pitchFamily="2" charset="2"/>
              <a:buNone/>
            </a:pP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Truong Ngoc Minh Cat</a:t>
            </a:r>
          </a:p>
          <a:p>
            <a:pPr marL="0" indent="0" eaLnBrk="1" hangingPunct="1">
              <a:buFont typeface="Wingdings" panose="05000000000000000000" pitchFamily="2" charset="2"/>
              <a:buNone/>
            </a:pP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Dang Hoang Quoc</a:t>
            </a:r>
          </a:p>
          <a:p>
            <a:pPr marL="0" indent="0" eaLnBrk="1" hangingPunct="1">
              <a:buFont typeface="Wingdings" panose="05000000000000000000" pitchFamily="2" charset="2"/>
              <a:buNone/>
            </a:pP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Ho Anh Quan</a:t>
            </a: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r" eaLnBrk="1" hangingPunct="1">
              <a:buFont typeface="Wingdings" panose="05000000000000000000" pitchFamily="2" charset="2"/>
              <a:buNone/>
            </a:pPr>
            <a:r>
              <a:rPr lang="en-US" altLang="ko-KR" sz="1800" dirty="0">
                <a:latin typeface="Times New Roman" panose="02020603050405020304" pitchFamily="18" charset="0"/>
                <a:ea typeface="Gulim" panose="020B0600000101010101" pitchFamily="34" charset="-127"/>
                <a:cs typeface="Times New Roman" panose="02020603050405020304" pitchFamily="18" charset="0"/>
              </a:rPr>
              <a:t>25/04/2023</a:t>
            </a:r>
            <a:endParaRPr lang="vi-VN" altLang="ko-KR" sz="1800" dirty="0">
              <a:latin typeface="Times New Roman" panose="02020603050405020304" pitchFamily="18" charset="0"/>
              <a:cs typeface="Times New Roman" panose="02020603050405020304" pitchFamily="18" charset="0"/>
            </a:endParaRPr>
          </a:p>
          <a:p>
            <a:pPr>
              <a:lnSpc>
                <a:spcPct val="100000"/>
              </a:lnSpc>
            </a:pP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10</a:t>
            </a:fld>
            <a:endParaRPr lang="en-US" dirty="0"/>
          </a:p>
        </p:txBody>
      </p:sp>
      <p:sp>
        <p:nvSpPr>
          <p:cNvPr id="6" name="Content Placeholder 2"/>
          <p:cNvSpPr>
            <a:spLocks noGrp="1"/>
          </p:cNvSpPr>
          <p:nvPr>
            <p:ph idx="1"/>
          </p:nvPr>
        </p:nvSpPr>
        <p:spPr>
          <a:xfrm>
            <a:off x="304800" y="1371600"/>
            <a:ext cx="8610600" cy="4800600"/>
          </a:xfrm>
        </p:spPr>
        <p:txBody>
          <a:bodyPr/>
          <a:lstStyle/>
          <a:p>
            <a:pPr marL="0" indent="0" eaLnBrk="1" hangingPunct="1">
              <a:buFont typeface="Wingdings" panose="05000000000000000000" pitchFamily="2" charset="2"/>
              <a:buNone/>
              <a:defRPr/>
            </a:pPr>
            <a:endParaRPr lang="en-US" altLang="ko-KR" b="1" kern="0" dirty="0">
              <a:ea typeface="굴림" pitchFamily="34" charset="-127"/>
            </a:endParaRPr>
          </a:p>
          <a:p>
            <a:pPr marL="0" indent="0" algn="ctr" eaLnBrk="1" hangingPunct="1">
              <a:buFont typeface="Wingdings" panose="05000000000000000000" pitchFamily="2" charset="2"/>
              <a:buNone/>
              <a:defRPr/>
            </a:pPr>
            <a:r>
              <a:rPr lang="en-US" altLang="ko-KR" sz="4400" b="1" kern="0" dirty="0">
                <a:latin typeface="Vladimir Script" panose="03050402040407070305" pitchFamily="66" charset="0"/>
                <a:ea typeface="굴림" pitchFamily="34" charset="-127"/>
                <a:cs typeface="Times New Roman" panose="02020603050405020304" pitchFamily="18" charset="0"/>
              </a:rPr>
              <a:t>Thank You</a:t>
            </a:r>
            <a:endParaRPr lang="vi-VN" altLang="ko-KR" sz="4400" b="1" kern="0" dirty="0">
              <a:latin typeface="Times New Roman" panose="02020603050405020304" pitchFamily="18" charset="0"/>
              <a:cs typeface="Times New Roman" panose="02020603050405020304" pitchFamily="18" charset="0"/>
            </a:endParaRPr>
          </a:p>
          <a:p>
            <a:pPr eaLnBrk="1" hangingPunct="1">
              <a:defRPr/>
            </a:pP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109912" y="3038475"/>
            <a:ext cx="3000375" cy="1914525"/>
          </a:xfrm>
          <a:prstGeom prst="rect">
            <a:avLst/>
          </a:prstGeom>
        </p:spPr>
      </p:pic>
    </p:spTree>
    <p:extLst>
      <p:ext uri="{BB962C8B-B14F-4D97-AF65-F5344CB8AC3E}">
        <p14:creationId xmlns:p14="http://schemas.microsoft.com/office/powerpoint/2010/main" val="3869915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11</a:t>
            </a:fld>
            <a:endParaRPr lang="en-US" dirty="0"/>
          </a:p>
        </p:txBody>
      </p:sp>
      <p:sp>
        <p:nvSpPr>
          <p:cNvPr id="4" name="Content Placeholder 3"/>
          <p:cNvSpPr>
            <a:spLocks noGrp="1"/>
          </p:cNvSpPr>
          <p:nvPr>
            <p:ph idx="1"/>
          </p:nvPr>
        </p:nvSpPr>
        <p:spPr/>
        <p:txBody>
          <a:bodyPr/>
          <a:lstStyle/>
          <a:p>
            <a:endParaRPr lang="en-US" dirty="0"/>
          </a:p>
        </p:txBody>
      </p:sp>
      <p:sp>
        <p:nvSpPr>
          <p:cNvPr id="8" name="Title 1"/>
          <p:cNvSpPr>
            <a:spLocks noGrp="1"/>
          </p:cNvSpPr>
          <p:nvPr>
            <p:ph type="title"/>
          </p:nvPr>
        </p:nvSpPr>
        <p:spPr>
          <a:xfrm>
            <a:off x="304800" y="76200"/>
            <a:ext cx="8610600" cy="609600"/>
          </a:xfrm>
        </p:spPr>
        <p:txBody>
          <a:bodyPr/>
          <a:lstStyle/>
          <a:p>
            <a:pPr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Conclusion</a:t>
            </a:r>
          </a:p>
        </p:txBody>
      </p:sp>
    </p:spTree>
    <p:extLst>
      <p:ext uri="{BB962C8B-B14F-4D97-AF65-F5344CB8AC3E}">
        <p14:creationId xmlns:p14="http://schemas.microsoft.com/office/powerpoint/2010/main" val="2346555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12</a:t>
            </a:fld>
            <a:endParaRPr lang="en-US" dirty="0"/>
          </a:p>
        </p:txBody>
      </p:sp>
      <p:sp>
        <p:nvSpPr>
          <p:cNvPr id="4" name="Content Placeholder 3"/>
          <p:cNvSpPr>
            <a:spLocks noGrp="1"/>
          </p:cNvSpPr>
          <p:nvPr>
            <p:ph idx="1"/>
          </p:nvPr>
        </p:nvSpPr>
        <p:spPr/>
        <p:txBody>
          <a:bodyPr/>
          <a:lstStyle/>
          <a:p>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 Development</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751298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13</a:t>
            </a:fld>
            <a:endParaRPr lang="en-US" dirty="0"/>
          </a:p>
        </p:txBody>
      </p:sp>
      <p:sp>
        <p:nvSpPr>
          <p:cNvPr id="6" name="Content Placeholder 2"/>
          <p:cNvSpPr>
            <a:spLocks noGrp="1"/>
          </p:cNvSpPr>
          <p:nvPr>
            <p:ph idx="1"/>
          </p:nvPr>
        </p:nvSpPr>
        <p:spPr>
          <a:xfrm>
            <a:off x="304800" y="1371600"/>
            <a:ext cx="8610600" cy="4800600"/>
          </a:xfrm>
        </p:spPr>
        <p:txBody>
          <a:bodyPr/>
          <a:lstStyle/>
          <a:p>
            <a:pPr eaLnBrk="1" hangingPunct="1">
              <a:defRPr/>
            </a:pPr>
            <a:endParaRPr lang="en-US" dirty="0">
              <a:latin typeface="Times New Roman" panose="02020603050405020304" pitchFamily="18" charset="0"/>
              <a:cs typeface="Times New Roman" panose="02020603050405020304" pitchFamily="18" charset="0"/>
            </a:endParaRPr>
          </a:p>
        </p:txBody>
      </p:sp>
      <p:sp>
        <p:nvSpPr>
          <p:cNvPr id="8" name="Title 1"/>
          <p:cNvSpPr>
            <a:spLocks noGrp="1"/>
          </p:cNvSpPr>
          <p:nvPr>
            <p:ph type="title"/>
          </p:nvPr>
        </p:nvSpPr>
        <p:spPr>
          <a:xfrm>
            <a:off x="304800" y="76200"/>
            <a:ext cx="8610600" cy="609600"/>
          </a:xfrm>
        </p:spPr>
        <p:txBody>
          <a:bodyPr/>
          <a:lstStyle/>
          <a:p>
            <a:pPr lvl="1" algn="ctr"/>
            <a:r>
              <a:rPr lang="en-US" altLang="en-US" sz="3200" dirty="0">
                <a:latin typeface="Times New Roman" panose="02020603050405020304" pitchFamily="18" charset="0"/>
                <a:cs typeface="Times New Roman" panose="02020603050405020304" pitchFamily="18" charset="0"/>
              </a:rPr>
              <a:t>Reference</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65092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Content</a:t>
            </a:r>
            <a:endParaRPr lang="en-US" sz="3200"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a:t>
            </a:fld>
            <a:endParaRPr lang="en-US" dirty="0"/>
          </a:p>
        </p:txBody>
      </p:sp>
      <p:sp>
        <p:nvSpPr>
          <p:cNvPr id="6" name="Content Placeholder 2"/>
          <p:cNvSpPr>
            <a:spLocks noGrp="1"/>
          </p:cNvSpPr>
          <p:nvPr>
            <p:ph idx="1"/>
          </p:nvPr>
        </p:nvSpPr>
        <p:spPr>
          <a:xfrm>
            <a:off x="609600" y="1066800"/>
            <a:ext cx="8305800" cy="5105400"/>
          </a:xfrm>
        </p:spPr>
        <p:txBody>
          <a:bodyPr/>
          <a:lstStyle/>
          <a:p>
            <a:pPr eaLnBrk="1" hangingPunct="1"/>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Introduction</a:t>
            </a:r>
          </a:p>
          <a:p>
            <a:pPr lvl="1" eaLnBrk="1" hangingPunct="1"/>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Actual requirements</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Requirements of the project</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D</a:t>
            </a:r>
            <a:r>
              <a:rPr lang="vi-VN" sz="2800" dirty="0">
                <a:latin typeface="Times New Roman" panose="02020603050405020304" pitchFamily="18" charset="0"/>
                <a:cs typeface="Times New Roman" panose="02020603050405020304" pitchFamily="18" charset="0"/>
              </a:rPr>
              <a:t>eployment </a:t>
            </a:r>
            <a:r>
              <a:rPr lang="en-US" sz="2800" dirty="0">
                <a:latin typeface="Times New Roman" panose="02020603050405020304" pitchFamily="18" charset="0"/>
                <a:cs typeface="Times New Roman" panose="02020603050405020304" pitchFamily="18" charset="0"/>
              </a:rPr>
              <a:t>d</a:t>
            </a:r>
            <a:r>
              <a:rPr lang="vi-VN" sz="2800" dirty="0">
                <a:latin typeface="Times New Roman" panose="02020603050405020304" pitchFamily="18" charset="0"/>
                <a:cs typeface="Times New Roman" panose="02020603050405020304" pitchFamily="18" charset="0"/>
              </a:rPr>
              <a:t>iagram</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Test result</a:t>
            </a:r>
          </a:p>
          <a:p>
            <a:pPr eaLnBrk="1" hangingPunct="1"/>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Conclusion and development</a:t>
            </a:r>
          </a:p>
          <a:p>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Task list</a:t>
            </a:r>
          </a:p>
          <a:p>
            <a:pPr eaLnBrk="1" hangingPunct="1"/>
            <a:endParaRPr lang="vi-VN" altLang="ko-KR" sz="28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endParaRPr lang="en-US" altLang="en-US" dirty="0">
              <a:latin typeface="Arial" panose="020B0604020202020204" pitchFamily="34"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13788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a:t>
            </a:fld>
            <a:endParaRPr lang="en-US" dirty="0"/>
          </a:p>
        </p:txBody>
      </p:sp>
      <p:sp>
        <p:nvSpPr>
          <p:cNvPr id="4" name="Content Placeholder 3"/>
          <p:cNvSpPr>
            <a:spLocks noGrp="1"/>
          </p:cNvSpPr>
          <p:nvPr>
            <p:ph idx="1"/>
          </p:nvPr>
        </p:nvSpPr>
        <p:spPr/>
        <p:txBody>
          <a:bodyPr/>
          <a:lstStyle/>
          <a:p>
            <a:r>
              <a:rPr lang="en-US" dirty="0" err="1"/>
              <a:t>OnBookStore</a:t>
            </a:r>
            <a:r>
              <a:rPr lang="en-US" dirty="0"/>
              <a:t> is one of the business entities major in supplying a wide range of well-known books around the globe. Beloved customers can receive a diverse and rich collection of e-books, from many categories. We are committed to giving the best reading experience, fair price, and with the best customer service to all customer who want to have a miracle experience with our business.</a:t>
            </a:r>
          </a:p>
          <a:p>
            <a:endParaRPr lang="en-US" dirty="0"/>
          </a:p>
          <a:p>
            <a:r>
              <a:rPr lang="en-US" dirty="0"/>
              <a:t>As a high-standard service, we always find the best way to provide more services and special promotions for customer and create the unique which does not exist in any online commercial platform like our company.</a:t>
            </a:r>
          </a:p>
          <a:p>
            <a:endParaRPr lang="en-US" dirty="0"/>
          </a:p>
          <a:p>
            <a:endParaRPr lang="en-US" dirty="0"/>
          </a:p>
        </p:txBody>
      </p:sp>
      <p:sp>
        <p:nvSpPr>
          <p:cNvPr id="7"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Actual requirements</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27666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a:t>
            </a:fld>
            <a:endParaRPr lang="en-US" dirty="0"/>
          </a:p>
        </p:txBody>
      </p:sp>
      <p:sp>
        <p:nvSpPr>
          <p:cNvPr id="4" name="Content Placeholder 3"/>
          <p:cNvSpPr>
            <a:spLocks noGrp="1"/>
          </p:cNvSpPr>
          <p:nvPr>
            <p:ph idx="1"/>
          </p:nvPr>
        </p:nvSpPr>
        <p:spPr/>
        <p:txBody>
          <a:bodyPr/>
          <a:lstStyle/>
          <a:p>
            <a:r>
              <a:rPr lang="en-US" b="1" dirty="0"/>
              <a:t>Functional</a:t>
            </a:r>
            <a:r>
              <a:rPr lang="en-US" dirty="0"/>
              <a:t> </a:t>
            </a:r>
          </a:p>
          <a:p>
            <a:pPr marL="0" lvl="0" indent="0" algn="l" rtl="0">
              <a:spcBef>
                <a:spcPts val="480"/>
              </a:spcBef>
              <a:spcAft>
                <a:spcPts val="0"/>
              </a:spcAft>
              <a:buSzPts val="1200"/>
              <a:buNone/>
            </a:pPr>
            <a:r>
              <a:rPr lang="en-US" dirty="0"/>
              <a:t>  For user : </a:t>
            </a:r>
          </a:p>
          <a:p>
            <a:pPr marL="0" lvl="0" indent="0" algn="l" rtl="0">
              <a:spcBef>
                <a:spcPts val="480"/>
              </a:spcBef>
              <a:spcAft>
                <a:spcPts val="0"/>
              </a:spcAft>
              <a:buSzPts val="1200"/>
              <a:buNone/>
            </a:pPr>
            <a:r>
              <a:rPr lang="en-GB" dirty="0">
                <a:solidFill>
                  <a:srgbClr val="000000"/>
                </a:solidFill>
                <a:ea typeface="Calibri" panose="020F0502020204030204" pitchFamily="34" charset="0"/>
                <a:cs typeface="Calibri" panose="020F0502020204030204" pitchFamily="34" charset="0"/>
              </a:rPr>
              <a:t>-</a:t>
            </a:r>
            <a:r>
              <a:rPr lang="en-GB" b="0" i="0" dirty="0">
                <a:solidFill>
                  <a:srgbClr val="000000"/>
                </a:solidFill>
                <a:effectLst/>
                <a:ea typeface="Calibri" panose="020F0502020204030204" pitchFamily="34" charset="0"/>
                <a:cs typeface="Calibri" panose="020F0502020204030204" pitchFamily="34" charset="0"/>
              </a:rPr>
              <a:t>  Can register as a member and manage personal account.</a:t>
            </a:r>
            <a:br>
              <a:rPr lang="en-GB" b="0" i="0" dirty="0">
                <a:solidFill>
                  <a:srgbClr val="000000"/>
                </a:solidFill>
                <a:effectLst/>
                <a:ea typeface="Calibri" panose="020F0502020204030204" pitchFamily="34" charset="0"/>
                <a:cs typeface="Calibri" panose="020F0502020204030204" pitchFamily="34" charset="0"/>
              </a:rPr>
            </a:br>
            <a:r>
              <a:rPr lang="en-GB" dirty="0">
                <a:solidFill>
                  <a:srgbClr val="000000"/>
                </a:solidFill>
                <a:ea typeface="Calibri" panose="020F0502020204030204" pitchFamily="34" charset="0"/>
                <a:cs typeface="Calibri" panose="020F0502020204030204" pitchFamily="34" charset="0"/>
              </a:rPr>
              <a:t>-</a:t>
            </a:r>
            <a:r>
              <a:rPr lang="en-GB" b="0" i="0" dirty="0">
                <a:solidFill>
                  <a:srgbClr val="000000"/>
                </a:solidFill>
                <a:effectLst/>
                <a:ea typeface="Calibri" panose="020F0502020204030204" pitchFamily="34" charset="0"/>
                <a:cs typeface="Calibri" panose="020F0502020204030204" pitchFamily="34" charset="0"/>
              </a:rPr>
              <a:t>  Can search information of books.</a:t>
            </a:r>
            <a:br>
              <a:rPr lang="en-GB" dirty="0">
                <a:solidFill>
                  <a:srgbClr val="000000"/>
                </a:solidFill>
                <a:effectLst/>
                <a:ea typeface="Calibri" panose="020F0502020204030204" pitchFamily="34" charset="0"/>
                <a:cs typeface="Calibri" panose="020F0502020204030204" pitchFamily="34" charset="0"/>
              </a:rPr>
            </a:br>
            <a:r>
              <a:rPr lang="en-GB" dirty="0">
                <a:solidFill>
                  <a:srgbClr val="000000"/>
                </a:solidFill>
                <a:ea typeface="Calibri" panose="020F0502020204030204" pitchFamily="34" charset="0"/>
                <a:cs typeface="Calibri" panose="020F0502020204030204" pitchFamily="34" charset="0"/>
              </a:rPr>
              <a:t>- </a:t>
            </a:r>
            <a:r>
              <a:rPr lang="en-GB" b="0" i="0" dirty="0">
                <a:solidFill>
                  <a:srgbClr val="000000"/>
                </a:solidFill>
                <a:effectLst/>
                <a:ea typeface="Calibri" panose="020F0502020204030204" pitchFamily="34" charset="0"/>
                <a:cs typeface="Calibri" panose="020F0502020204030204" pitchFamily="34" charset="0"/>
              </a:rPr>
              <a:t> Can view and buy books</a:t>
            </a:r>
            <a:br>
              <a:rPr lang="en-GB" dirty="0">
                <a:solidFill>
                  <a:srgbClr val="000000"/>
                </a:solidFill>
                <a:effectLst/>
                <a:ea typeface="Calibri" panose="020F0502020204030204" pitchFamily="34" charset="0"/>
                <a:cs typeface="Calibri" panose="020F0502020204030204" pitchFamily="34" charset="0"/>
              </a:rPr>
            </a:br>
            <a:r>
              <a:rPr lang="en-GB" dirty="0">
                <a:solidFill>
                  <a:srgbClr val="000000"/>
                </a:solidFill>
                <a:ea typeface="Calibri" panose="020F0502020204030204" pitchFamily="34" charset="0"/>
                <a:cs typeface="Calibri" panose="020F0502020204030204" pitchFamily="34" charset="0"/>
              </a:rPr>
              <a:t>-</a:t>
            </a:r>
            <a:r>
              <a:rPr lang="en-GB" b="0" i="0" dirty="0">
                <a:solidFill>
                  <a:srgbClr val="000000"/>
                </a:solidFill>
                <a:effectLst/>
                <a:ea typeface="Calibri" panose="020F0502020204030204" pitchFamily="34" charset="0"/>
                <a:cs typeface="Calibri" panose="020F0502020204030204" pitchFamily="34" charset="0"/>
              </a:rPr>
              <a:t>  Can give feedback, comment, rate about books.</a:t>
            </a:r>
            <a:br>
              <a:rPr lang="en-GB" dirty="0">
                <a:solidFill>
                  <a:srgbClr val="000000"/>
                </a:solidFill>
                <a:effectLst/>
                <a:ea typeface="Calibri" panose="020F0502020204030204" pitchFamily="34" charset="0"/>
                <a:cs typeface="Calibri" panose="020F0502020204030204" pitchFamily="34" charset="0"/>
              </a:rPr>
            </a:br>
            <a:r>
              <a:rPr lang="en-GB" dirty="0">
                <a:solidFill>
                  <a:srgbClr val="000000"/>
                </a:solidFill>
                <a:ea typeface="Calibri" panose="020F0502020204030204" pitchFamily="34" charset="0"/>
                <a:cs typeface="Calibri" panose="020F0502020204030204" pitchFamily="34" charset="0"/>
              </a:rPr>
              <a:t>- </a:t>
            </a:r>
            <a:r>
              <a:rPr lang="en-GB" b="0" i="0" dirty="0">
                <a:solidFill>
                  <a:srgbClr val="000000"/>
                </a:solidFill>
                <a:effectLst/>
                <a:ea typeface="Calibri" panose="020F0502020204030204" pitchFamily="34" charset="0"/>
                <a:cs typeface="Calibri" panose="020F0502020204030204" pitchFamily="34" charset="0"/>
              </a:rPr>
              <a:t> Can view their orders.</a:t>
            </a:r>
            <a:endParaRPr lang="en-US" dirty="0">
              <a:effectLst/>
              <a:ea typeface="Calibri" panose="020F0502020204030204" pitchFamily="34" charset="0"/>
              <a:cs typeface="Calibri" panose="020F0502020204030204" pitchFamily="34" charset="0"/>
            </a:endParaRPr>
          </a:p>
          <a:p>
            <a:pPr marL="0" indent="0">
              <a:buNone/>
            </a:pPr>
            <a:endParaRPr lang="en-US" dirty="0"/>
          </a:p>
        </p:txBody>
      </p:sp>
      <p:sp>
        <p:nvSpPr>
          <p:cNvPr id="7" name="Title 1"/>
          <p:cNvSpPr>
            <a:spLocks noGrp="1"/>
          </p:cNvSpPr>
          <p:nvPr>
            <p:ph type="title"/>
          </p:nvPr>
        </p:nvSpPr>
        <p:spPr>
          <a:xfrm>
            <a:off x="533400" y="76200"/>
            <a:ext cx="8610600" cy="609600"/>
          </a:xfrm>
        </p:spPr>
        <p:txBody>
          <a:bodyPr/>
          <a:lstStyle/>
          <a:p>
            <a:pPr lvl="1" algn="ct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Requirements of the project </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265799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a:t>
            </a:fld>
            <a:endParaRPr lang="en-US" dirty="0"/>
          </a:p>
        </p:txBody>
      </p:sp>
      <p:sp>
        <p:nvSpPr>
          <p:cNvPr id="4" name="Content Placeholder 3"/>
          <p:cNvSpPr>
            <a:spLocks noGrp="1"/>
          </p:cNvSpPr>
          <p:nvPr>
            <p:ph idx="1"/>
          </p:nvPr>
        </p:nvSpPr>
        <p:spPr/>
        <p:txBody>
          <a:bodyPr/>
          <a:lstStyle/>
          <a:p>
            <a:r>
              <a:rPr lang="en-US" b="1" dirty="0"/>
              <a:t>Functional</a:t>
            </a:r>
            <a:r>
              <a:rPr lang="en-US" dirty="0"/>
              <a:t> </a:t>
            </a:r>
          </a:p>
          <a:p>
            <a:pPr marL="0" lvl="0" indent="0" algn="l" rtl="0">
              <a:spcBef>
                <a:spcPts val="480"/>
              </a:spcBef>
              <a:spcAft>
                <a:spcPts val="0"/>
              </a:spcAft>
              <a:buSzPts val="1200"/>
              <a:buNone/>
            </a:pPr>
            <a:r>
              <a:rPr lang="en-US" dirty="0"/>
              <a:t>  For admin: </a:t>
            </a:r>
          </a:p>
          <a:p>
            <a:pPr marL="0" marR="0" indent="0" algn="l">
              <a:lnSpc>
                <a:spcPct val="150000"/>
              </a:lnSpc>
              <a:spcBef>
                <a:spcPts val="600"/>
              </a:spcBef>
              <a:spcAft>
                <a:spcPts val="600"/>
              </a:spcAft>
              <a:buNone/>
            </a:pPr>
            <a:r>
              <a:rPr lang="en-GB" sz="2000" dirty="0">
                <a:solidFill>
                  <a:srgbClr val="000000"/>
                </a:solidFill>
                <a:ea typeface="Calibri" panose="020F0502020204030204" pitchFamily="34" charset="0"/>
                <a:cs typeface="Calibri" panose="020F0502020204030204" pitchFamily="34" charset="0"/>
              </a:rPr>
              <a:t>- </a:t>
            </a:r>
            <a:r>
              <a:rPr lang="en-GB" sz="2000" b="0" i="0" dirty="0">
                <a:solidFill>
                  <a:srgbClr val="000000"/>
                </a:solidFill>
                <a:effectLst/>
                <a:ea typeface="Calibri" panose="020F0502020204030204" pitchFamily="34" charset="0"/>
                <a:cs typeface="Calibri" panose="020F0502020204030204" pitchFamily="34" charset="0"/>
              </a:rPr>
              <a:t> Can add / edit books</a:t>
            </a:r>
            <a:br>
              <a:rPr lang="en-GB" sz="2000" dirty="0">
                <a:solidFill>
                  <a:srgbClr val="000000"/>
                </a:solidFill>
                <a:effectLst/>
                <a:ea typeface="Calibri" panose="020F0502020204030204" pitchFamily="34" charset="0"/>
                <a:cs typeface="Calibri" panose="020F0502020204030204" pitchFamily="34" charset="0"/>
              </a:rPr>
            </a:br>
            <a:r>
              <a:rPr lang="en-GB" sz="2000" dirty="0">
                <a:solidFill>
                  <a:srgbClr val="000000"/>
                </a:solidFill>
                <a:ea typeface="Calibri" panose="020F0502020204030204" pitchFamily="34" charset="0"/>
                <a:cs typeface="Calibri" panose="020F0502020204030204" pitchFamily="34" charset="0"/>
              </a:rPr>
              <a:t>- </a:t>
            </a:r>
            <a:r>
              <a:rPr lang="en-GB" sz="2000" b="0" i="0" dirty="0">
                <a:solidFill>
                  <a:srgbClr val="000000"/>
                </a:solidFill>
                <a:effectLst/>
                <a:ea typeface="Calibri" panose="020F0502020204030204" pitchFamily="34" charset="0"/>
                <a:cs typeface="Calibri" panose="020F0502020204030204" pitchFamily="34" charset="0"/>
              </a:rPr>
              <a:t> Can view customer’s information or deactivate an account.</a:t>
            </a:r>
            <a:br>
              <a:rPr lang="en-GB" sz="2000" dirty="0">
                <a:solidFill>
                  <a:srgbClr val="000000"/>
                </a:solidFill>
                <a:effectLst/>
                <a:ea typeface="Calibri" panose="020F0502020204030204" pitchFamily="34" charset="0"/>
                <a:cs typeface="Calibri" panose="020F0502020204030204" pitchFamily="34" charset="0"/>
              </a:rPr>
            </a:br>
            <a:r>
              <a:rPr lang="en-GB" sz="2000" dirty="0">
                <a:solidFill>
                  <a:srgbClr val="000000"/>
                </a:solidFill>
                <a:ea typeface="Calibri" panose="020F0502020204030204" pitchFamily="34" charset="0"/>
                <a:cs typeface="Calibri" panose="020F0502020204030204" pitchFamily="34" charset="0"/>
              </a:rPr>
              <a:t>- </a:t>
            </a:r>
            <a:r>
              <a:rPr lang="en-GB" sz="2000" b="0" i="0" dirty="0">
                <a:solidFill>
                  <a:srgbClr val="000000"/>
                </a:solidFill>
                <a:effectLst/>
                <a:ea typeface="Calibri" panose="020F0502020204030204" pitchFamily="34" charset="0"/>
                <a:cs typeface="Calibri" panose="020F0502020204030204" pitchFamily="34" charset="0"/>
              </a:rPr>
              <a:t>Can view </a:t>
            </a:r>
            <a:r>
              <a:rPr lang="en-GB" sz="2000" dirty="0">
                <a:solidFill>
                  <a:srgbClr val="000000"/>
                </a:solidFill>
                <a:ea typeface="Calibri" panose="020F0502020204030204" pitchFamily="34" charset="0"/>
                <a:cs typeface="Calibri" panose="020F0502020204030204" pitchFamily="34" charset="0"/>
              </a:rPr>
              <a:t>or edit </a:t>
            </a:r>
            <a:r>
              <a:rPr lang="en-GB" sz="2000" b="0" i="0" dirty="0">
                <a:solidFill>
                  <a:srgbClr val="000000"/>
                </a:solidFill>
                <a:effectLst/>
                <a:ea typeface="Calibri" panose="020F0502020204030204" pitchFamily="34" charset="0"/>
                <a:cs typeface="Calibri" panose="020F0502020204030204" pitchFamily="34" charset="0"/>
              </a:rPr>
              <a:t>all orders.</a:t>
            </a:r>
            <a:br>
              <a:rPr lang="en-GB" sz="2000" b="0" i="0" dirty="0">
                <a:solidFill>
                  <a:srgbClr val="000000"/>
                </a:solidFill>
                <a:effectLst/>
                <a:ea typeface="Calibri" panose="020F0502020204030204" pitchFamily="34" charset="0"/>
                <a:cs typeface="Calibri" panose="020F0502020204030204" pitchFamily="34" charset="0"/>
              </a:rPr>
            </a:br>
            <a:r>
              <a:rPr lang="en-GB" sz="2000" dirty="0">
                <a:solidFill>
                  <a:srgbClr val="000000"/>
                </a:solidFill>
                <a:ea typeface="Calibri" panose="020F0502020204030204" pitchFamily="34" charset="0"/>
                <a:cs typeface="Calibri" panose="020F0502020204030204" pitchFamily="34" charset="0"/>
              </a:rPr>
              <a:t>- </a:t>
            </a:r>
            <a:r>
              <a:rPr lang="en-GB" sz="2000" b="0" i="0" dirty="0">
                <a:solidFill>
                  <a:srgbClr val="000000"/>
                </a:solidFill>
                <a:effectLst/>
                <a:ea typeface="Calibri" panose="020F0502020204030204" pitchFamily="34" charset="0"/>
                <a:cs typeface="Calibri" panose="020F0502020204030204" pitchFamily="34" charset="0"/>
              </a:rPr>
              <a:t> Can add / edit publisher.</a:t>
            </a:r>
            <a:br>
              <a:rPr lang="en-GB" sz="2000" dirty="0">
                <a:solidFill>
                  <a:srgbClr val="000000"/>
                </a:solidFill>
                <a:effectLst/>
                <a:ea typeface="Calibri" panose="020F0502020204030204" pitchFamily="34" charset="0"/>
                <a:cs typeface="Calibri" panose="020F0502020204030204" pitchFamily="34" charset="0"/>
              </a:rPr>
            </a:br>
            <a:r>
              <a:rPr lang="en-GB" sz="2000" dirty="0">
                <a:solidFill>
                  <a:srgbClr val="000000"/>
                </a:solidFill>
                <a:ea typeface="Calibri" panose="020F0502020204030204" pitchFamily="34" charset="0"/>
                <a:cs typeface="Calibri" panose="020F0502020204030204" pitchFamily="34" charset="0"/>
              </a:rPr>
              <a:t>- </a:t>
            </a:r>
            <a:r>
              <a:rPr lang="en-GB" sz="2000" b="0" i="0" dirty="0">
                <a:solidFill>
                  <a:srgbClr val="000000"/>
                </a:solidFill>
                <a:effectLst/>
                <a:ea typeface="Calibri" panose="020F0502020204030204" pitchFamily="34" charset="0"/>
                <a:cs typeface="Calibri" panose="020F0502020204030204" pitchFamily="34" charset="0"/>
              </a:rPr>
              <a:t>Can view report statistics.</a:t>
            </a:r>
            <a:endParaRPr lang="en-US" sz="2000" dirty="0">
              <a:effectLst/>
              <a:ea typeface="Calibri" panose="020F0502020204030204" pitchFamily="34" charset="0"/>
              <a:cs typeface="Calibri" panose="020F0502020204030204" pitchFamily="34" charset="0"/>
            </a:endParaRPr>
          </a:p>
          <a:p>
            <a:pPr marL="0" indent="0">
              <a:buNone/>
            </a:pPr>
            <a:br>
              <a:rPr lang="en-GB" sz="1800" dirty="0">
                <a:effectLst/>
                <a:latin typeface="Times New Roman" panose="02020603050405020304" pitchFamily="18" charset="0"/>
                <a:ea typeface="Times New Roman" panose="02020603050405020304" pitchFamily="18" charset="0"/>
              </a:rPr>
            </a:br>
            <a:endParaRPr lang="en-US" dirty="0"/>
          </a:p>
        </p:txBody>
      </p:sp>
      <p:sp>
        <p:nvSpPr>
          <p:cNvPr id="7" name="Title 1"/>
          <p:cNvSpPr>
            <a:spLocks noGrp="1"/>
          </p:cNvSpPr>
          <p:nvPr>
            <p:ph type="title"/>
          </p:nvPr>
        </p:nvSpPr>
        <p:spPr>
          <a:xfrm>
            <a:off x="533400" y="76200"/>
            <a:ext cx="8610600" cy="609600"/>
          </a:xfrm>
        </p:spPr>
        <p:txBody>
          <a:bodyPr/>
          <a:lstStyle/>
          <a:p>
            <a:pPr lvl="1" algn="ct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solidFill>
                  <a:schemeClr val="tx1"/>
                </a:solidFill>
                <a:latin typeface="Times New Roman" panose="02020603050405020304" pitchFamily="18" charset="0"/>
                <a:ea typeface="Gulim" panose="020B0600000101010101" pitchFamily="34" charset="-127"/>
                <a:cs typeface="Times New Roman" panose="02020603050405020304" pitchFamily="18" charset="0"/>
              </a:rPr>
              <a:t>In</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Requirements of the project </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154337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a:t>
            </a:fld>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Data flow</a:t>
            </a:r>
            <a:r>
              <a:rPr lang="vi-VN"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d</a:t>
            </a:r>
            <a:r>
              <a:rPr lang="vi-VN" sz="3200" dirty="0">
                <a:latin typeface="Times New Roman" panose="02020603050405020304" pitchFamily="18" charset="0"/>
                <a:cs typeface="Times New Roman" panose="02020603050405020304" pitchFamily="18" charset="0"/>
              </a:rPr>
              <a:t>iagram</a:t>
            </a:r>
            <a:r>
              <a:rPr lang="en-US" sz="3200" dirty="0">
                <a:latin typeface="Times New Roman" panose="02020603050405020304" pitchFamily="18" charset="0"/>
                <a:cs typeface="Times New Roman" panose="02020603050405020304" pitchFamily="18" charset="0"/>
              </a:rPr>
              <a:t> </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pic>
        <p:nvPicPr>
          <p:cNvPr id="2" name="Content Placeholder 1" descr="Diagram&#10;&#10;Description automatically generated">
            <a:extLst>
              <a:ext uri="{FF2B5EF4-FFF2-40B4-BE49-F238E27FC236}">
                <a16:creationId xmlns:a16="http://schemas.microsoft.com/office/drawing/2014/main" id="{DE86CC2D-4EFA-DD07-5C94-3FA4846C9B2D}"/>
              </a:ext>
            </a:extLst>
          </p:cNvPr>
          <p:cNvPicPr>
            <a:picLocks noGrp="1" noChangeAspect="1"/>
          </p:cNvPicPr>
          <p:nvPr>
            <p:ph idx="1"/>
          </p:nvPr>
        </p:nvPicPr>
        <p:blipFill>
          <a:blip r:embed="rId2"/>
          <a:stretch>
            <a:fillRect/>
          </a:stretch>
        </p:blipFill>
        <p:spPr>
          <a:xfrm>
            <a:off x="838200" y="2094144"/>
            <a:ext cx="7467599" cy="1792056"/>
          </a:xfrm>
          <a:prstGeom prst="rect">
            <a:avLst/>
          </a:prstGeom>
        </p:spPr>
      </p:pic>
    </p:spTree>
    <p:extLst>
      <p:ext uri="{BB962C8B-B14F-4D97-AF65-F5344CB8AC3E}">
        <p14:creationId xmlns:p14="http://schemas.microsoft.com/office/powerpoint/2010/main" val="1287342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7</a:t>
            </a:fld>
            <a:endParaRPr lang="en-US" dirty="0"/>
          </a:p>
        </p:txBody>
      </p:sp>
      <p:graphicFrame>
        <p:nvGraphicFramePr>
          <p:cNvPr id="2" name="Table 2">
            <a:extLst>
              <a:ext uri="{FF2B5EF4-FFF2-40B4-BE49-F238E27FC236}">
                <a16:creationId xmlns:a16="http://schemas.microsoft.com/office/drawing/2014/main" id="{A49FC561-6528-FA7E-BA6C-2704FEAB90EA}"/>
              </a:ext>
            </a:extLst>
          </p:cNvPr>
          <p:cNvGraphicFramePr>
            <a:graphicFrameLocks noGrp="1"/>
          </p:cNvGraphicFramePr>
          <p:nvPr>
            <p:ph idx="1"/>
            <p:extLst>
              <p:ext uri="{D42A27DB-BD31-4B8C-83A1-F6EECF244321}">
                <p14:modId xmlns:p14="http://schemas.microsoft.com/office/powerpoint/2010/main" val="3688830698"/>
              </p:ext>
            </p:extLst>
          </p:nvPr>
        </p:nvGraphicFramePr>
        <p:xfrm>
          <a:off x="304800" y="914400"/>
          <a:ext cx="8610600" cy="4850160"/>
        </p:xfrm>
        <a:graphic>
          <a:graphicData uri="http://schemas.openxmlformats.org/drawingml/2006/table">
            <a:tbl>
              <a:tblPr firstRow="1" bandRow="1">
                <a:tableStyleId>{5C22544A-7EE6-4342-B048-85BDC9FD1C3A}</a:tableStyleId>
              </a:tblPr>
              <a:tblGrid>
                <a:gridCol w="2152650">
                  <a:extLst>
                    <a:ext uri="{9D8B030D-6E8A-4147-A177-3AD203B41FA5}">
                      <a16:colId xmlns:a16="http://schemas.microsoft.com/office/drawing/2014/main" val="1747428050"/>
                    </a:ext>
                  </a:extLst>
                </a:gridCol>
                <a:gridCol w="2152650">
                  <a:extLst>
                    <a:ext uri="{9D8B030D-6E8A-4147-A177-3AD203B41FA5}">
                      <a16:colId xmlns:a16="http://schemas.microsoft.com/office/drawing/2014/main" val="2576782925"/>
                    </a:ext>
                  </a:extLst>
                </a:gridCol>
                <a:gridCol w="2152650">
                  <a:extLst>
                    <a:ext uri="{9D8B030D-6E8A-4147-A177-3AD203B41FA5}">
                      <a16:colId xmlns:a16="http://schemas.microsoft.com/office/drawing/2014/main" val="2150108243"/>
                    </a:ext>
                  </a:extLst>
                </a:gridCol>
                <a:gridCol w="2152650">
                  <a:extLst>
                    <a:ext uri="{9D8B030D-6E8A-4147-A177-3AD203B41FA5}">
                      <a16:colId xmlns:a16="http://schemas.microsoft.com/office/drawing/2014/main" val="2921271786"/>
                    </a:ext>
                  </a:extLst>
                </a:gridCol>
              </a:tblGrid>
              <a:tr h="1009650">
                <a:tc>
                  <a:txBody>
                    <a:bodyPr/>
                    <a:lstStyle/>
                    <a:p>
                      <a:pPr marL="0" marR="0" lvl="0" indent="0" algn="ctr" rtl="0">
                        <a:spcBef>
                          <a:spcPts val="0"/>
                        </a:spcBef>
                        <a:spcAft>
                          <a:spcPts val="0"/>
                        </a:spcAft>
                        <a:buNone/>
                      </a:pPr>
                      <a:r>
                        <a:rPr lang="en-US" sz="1800" u="none" strike="noStrike" cap="none" dirty="0"/>
                        <a:t>Functional</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Table use</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dirty="0"/>
                        <a:t>Subject</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Status</a:t>
                      </a:r>
                      <a:endParaRPr sz="1800" u="none" strike="noStrike" cap="none" dirty="0"/>
                    </a:p>
                  </a:txBody>
                  <a:tcPr marL="91450" marR="91450" marT="45725" marB="45725"/>
                </a:tc>
                <a:extLst>
                  <a:ext uri="{0D108BD9-81ED-4DB2-BD59-A6C34878D82A}">
                    <a16:rowId xmlns:a16="http://schemas.microsoft.com/office/drawing/2014/main" val="2736164516"/>
                  </a:ext>
                </a:extLst>
              </a:tr>
              <a:tr h="1009650">
                <a:tc>
                  <a:txBody>
                    <a:bodyPr/>
                    <a:lstStyle/>
                    <a:p>
                      <a:pPr marL="285750" marR="0" lvl="0" indent="-285750" algn="l" rtl="0">
                        <a:spcBef>
                          <a:spcPts val="0"/>
                        </a:spcBef>
                        <a:spcAft>
                          <a:spcPts val="0"/>
                        </a:spcAft>
                        <a:buClr>
                          <a:schemeClr val="dk1"/>
                        </a:buClr>
                        <a:buSzPts val="1800"/>
                        <a:buFont typeface="Arial"/>
                        <a:buChar char="-"/>
                      </a:pPr>
                      <a:r>
                        <a:rPr lang="en-US" sz="1800" u="none" strike="noStrike" cap="none" dirty="0"/>
                        <a:t>Login</a:t>
                      </a:r>
                      <a:endParaRPr sz="1800" u="none" strike="noStrike" cap="none" dirty="0"/>
                    </a:p>
                    <a:p>
                      <a:pPr marL="285750" marR="0" lvl="0" indent="-285750" algn="l" rtl="0">
                        <a:spcBef>
                          <a:spcPts val="0"/>
                        </a:spcBef>
                        <a:spcAft>
                          <a:spcPts val="0"/>
                        </a:spcAft>
                        <a:buClr>
                          <a:schemeClr val="dk1"/>
                        </a:buClr>
                        <a:buSzPts val="1800"/>
                        <a:buFont typeface="Arial"/>
                        <a:buChar char="-"/>
                      </a:pPr>
                      <a:r>
                        <a:rPr lang="en-US" sz="1800" u="none" strike="noStrike" cap="none" dirty="0"/>
                        <a:t>Register </a:t>
                      </a:r>
                      <a:endParaRPr dirty="0"/>
                    </a:p>
                    <a:p>
                      <a:pPr marL="285750" marR="0" lvl="0" indent="-285750" algn="l" rtl="0">
                        <a:spcBef>
                          <a:spcPts val="0"/>
                        </a:spcBef>
                        <a:spcAft>
                          <a:spcPts val="0"/>
                        </a:spcAft>
                        <a:buClr>
                          <a:schemeClr val="dk1"/>
                        </a:buClr>
                        <a:buSzPts val="1800"/>
                        <a:buFont typeface="Arial"/>
                        <a:buChar char="-"/>
                      </a:pPr>
                      <a:r>
                        <a:rPr lang="en-US" sz="1800" u="none" strike="noStrike" cap="none" dirty="0"/>
                        <a:t>Edit account information</a:t>
                      </a:r>
                      <a:endParaRPr sz="1800" u="none" strike="noStrike" cap="none" dirty="0"/>
                    </a:p>
                  </a:txBody>
                  <a:tcPr marL="91450" marR="91450" marT="45725" marB="45725"/>
                </a:tc>
                <a:tc>
                  <a:txBody>
                    <a:bodyPr/>
                    <a:lstStyle/>
                    <a:p>
                      <a:pPr marL="0" marR="0" lvl="0" indent="0" algn="ctr" rtl="0">
                        <a:spcBef>
                          <a:spcPts val="0"/>
                        </a:spcBef>
                        <a:spcAft>
                          <a:spcPts val="0"/>
                        </a:spcAft>
                        <a:buClr>
                          <a:schemeClr val="dk1"/>
                        </a:buClr>
                        <a:buSzPts val="1800"/>
                        <a:buFont typeface="Arial"/>
                        <a:buNone/>
                      </a:pPr>
                      <a:endParaRPr sz="1800" u="none" strike="noStrike" cap="none" dirty="0"/>
                    </a:p>
                    <a:p>
                      <a:pPr marL="0" marR="0" lvl="0" indent="0" algn="ctr" rtl="0">
                        <a:spcBef>
                          <a:spcPts val="0"/>
                        </a:spcBef>
                        <a:spcAft>
                          <a:spcPts val="0"/>
                        </a:spcAft>
                        <a:buClr>
                          <a:schemeClr val="dk1"/>
                        </a:buClr>
                        <a:buSzPts val="1800"/>
                        <a:buFont typeface="Arial"/>
                        <a:buNone/>
                      </a:pPr>
                      <a:r>
                        <a:rPr lang="en-US" sz="1800" u="none" strike="noStrike" cap="none" dirty="0"/>
                        <a:t>Customer</a:t>
                      </a: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dirty="0"/>
                    </a:p>
                    <a:p>
                      <a:pPr marL="0" marR="0" lvl="0" indent="0" algn="ctr" rtl="0">
                        <a:spcBef>
                          <a:spcPts val="0"/>
                        </a:spcBef>
                        <a:spcAft>
                          <a:spcPts val="0"/>
                        </a:spcAft>
                        <a:buNone/>
                      </a:pPr>
                      <a:r>
                        <a:rPr lang="en-US" sz="1800" u="none" strike="noStrike" cap="none" dirty="0"/>
                        <a:t>Customer</a:t>
                      </a: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dirty="0"/>
                    </a:p>
                    <a:p>
                      <a:pPr marL="0" marR="0" lvl="0" indent="0" algn="ctr" rtl="0">
                        <a:spcBef>
                          <a:spcPts val="0"/>
                        </a:spcBef>
                        <a:spcAft>
                          <a:spcPts val="0"/>
                        </a:spcAft>
                        <a:buNone/>
                      </a:pPr>
                      <a:r>
                        <a:rPr lang="en-US" sz="1800" u="none" strike="noStrike" cap="none" dirty="0"/>
                        <a:t>Done</a:t>
                      </a:r>
                      <a:endParaRPr sz="1800" u="none" strike="noStrike" cap="none" dirty="0"/>
                    </a:p>
                  </a:txBody>
                  <a:tcPr marL="91450" marR="91450" marT="45725" marB="45725"/>
                </a:tc>
                <a:extLst>
                  <a:ext uri="{0D108BD9-81ED-4DB2-BD59-A6C34878D82A}">
                    <a16:rowId xmlns:a16="http://schemas.microsoft.com/office/drawing/2014/main" val="2418292218"/>
                  </a:ext>
                </a:extLst>
              </a:tr>
              <a:tr h="1009650">
                <a:tc>
                  <a:txBody>
                    <a:bodyPr/>
                    <a:lstStyle/>
                    <a:p>
                      <a:pPr marL="285750" marR="0" lvl="0" indent="-285750" algn="l" rtl="0">
                        <a:spcBef>
                          <a:spcPts val="0"/>
                        </a:spcBef>
                        <a:spcAft>
                          <a:spcPts val="0"/>
                        </a:spcAft>
                        <a:buClr>
                          <a:schemeClr val="dk1"/>
                        </a:buClr>
                        <a:buSzPts val="1800"/>
                        <a:buFont typeface="Arial"/>
                        <a:buChar char="-"/>
                      </a:pPr>
                      <a:r>
                        <a:rPr lang="en-US" sz="1800" u="none" strike="noStrike" cap="none" dirty="0"/>
                        <a:t>Search product by name</a:t>
                      </a:r>
                      <a:endParaRPr dirty="0"/>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Filter product</a:t>
                      </a:r>
                      <a:endParaRPr dirty="0"/>
                    </a:p>
                    <a:p>
                      <a:pPr marL="0" marR="0" lvl="0" indent="0" algn="l" rtl="0">
                        <a:lnSpc>
                          <a:spcPct val="100000"/>
                        </a:lnSpc>
                        <a:spcBef>
                          <a:spcPts val="0"/>
                        </a:spcBef>
                        <a:spcAft>
                          <a:spcPts val="0"/>
                        </a:spcAft>
                        <a:buClr>
                          <a:schemeClr val="dk1"/>
                        </a:buClr>
                        <a:buSzPts val="1800"/>
                        <a:buFont typeface="Arial"/>
                        <a:buNone/>
                      </a:pPr>
                      <a:r>
                        <a:rPr lang="en-US" sz="1800" u="none" strike="noStrike" cap="none" dirty="0"/>
                        <a:t>-    Add to cart </a:t>
                      </a:r>
                      <a:br>
                        <a:rPr lang="en-US" sz="1800" u="none" strike="noStrike" cap="none" dirty="0"/>
                      </a:br>
                      <a:r>
                        <a:rPr lang="en-US" sz="1800" u="none" strike="noStrike" cap="none" dirty="0"/>
                        <a:t>-    Order product</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endParaRPr sz="1800" u="none" strike="noStrike" cap="none" dirty="0"/>
                    </a:p>
                    <a:p>
                      <a:pPr marL="0" marR="0" lvl="0" indent="0" algn="ctr" rtl="0">
                        <a:lnSpc>
                          <a:spcPct val="100000"/>
                        </a:lnSpc>
                        <a:spcBef>
                          <a:spcPts val="0"/>
                        </a:spcBef>
                        <a:spcAft>
                          <a:spcPts val="0"/>
                        </a:spcAft>
                        <a:buClr>
                          <a:schemeClr val="dk1"/>
                        </a:buClr>
                        <a:buSzPts val="1800"/>
                        <a:buFont typeface="Arial"/>
                        <a:buNone/>
                      </a:pPr>
                      <a:r>
                        <a:rPr lang="en-US" sz="1800" u="none" strike="noStrike" cap="none" dirty="0"/>
                        <a:t>book, Customer, Order (Order Master, Order Detail)</a:t>
                      </a: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dirty="0"/>
                    </a:p>
                    <a:p>
                      <a:pPr marL="0" marR="0" lvl="0" indent="0" algn="ctr" rtl="0">
                        <a:spcBef>
                          <a:spcPts val="0"/>
                        </a:spcBef>
                        <a:spcAft>
                          <a:spcPts val="0"/>
                        </a:spcAft>
                        <a:buNone/>
                      </a:pPr>
                      <a:endParaRPr sz="1800" u="none" strike="noStrike" cap="none" dirty="0"/>
                    </a:p>
                    <a:p>
                      <a:pPr marL="0" marR="0" lvl="0" indent="0" algn="ctr" rtl="0">
                        <a:spcBef>
                          <a:spcPts val="0"/>
                        </a:spcBef>
                        <a:spcAft>
                          <a:spcPts val="0"/>
                        </a:spcAft>
                        <a:buNone/>
                      </a:pPr>
                      <a:r>
                        <a:rPr lang="en-US" sz="1800" u="none" strike="noStrike" cap="none" dirty="0"/>
                        <a:t>Customer</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endParaRPr sz="1800" u="none" strike="noStrike" cap="none" dirty="0"/>
                    </a:p>
                    <a:p>
                      <a:pPr marL="0" marR="0" lvl="0" indent="0" algn="ctr" rtl="0">
                        <a:lnSpc>
                          <a:spcPct val="100000"/>
                        </a:lnSpc>
                        <a:spcBef>
                          <a:spcPts val="0"/>
                        </a:spcBef>
                        <a:spcAft>
                          <a:spcPts val="0"/>
                        </a:spcAft>
                        <a:buClr>
                          <a:schemeClr val="dk1"/>
                        </a:buClr>
                        <a:buSzPts val="1800"/>
                        <a:buFont typeface="Arial"/>
                        <a:buNone/>
                      </a:pPr>
                      <a:endParaRPr sz="1800" u="none" strike="noStrike" cap="none" dirty="0"/>
                    </a:p>
                    <a:p>
                      <a:pPr marL="0" marR="0" lvl="0" indent="0" algn="ctr" rtl="0">
                        <a:lnSpc>
                          <a:spcPct val="100000"/>
                        </a:lnSpc>
                        <a:spcBef>
                          <a:spcPts val="0"/>
                        </a:spcBef>
                        <a:spcAft>
                          <a:spcPts val="0"/>
                        </a:spcAft>
                        <a:buClr>
                          <a:schemeClr val="dk1"/>
                        </a:buClr>
                        <a:buSzPts val="1800"/>
                        <a:buFont typeface="Arial"/>
                        <a:buNone/>
                      </a:pPr>
                      <a:r>
                        <a:rPr lang="en-US" sz="1800" u="none" strike="noStrike" cap="none" dirty="0"/>
                        <a:t>Done</a:t>
                      </a:r>
                      <a:endParaRPr dirty="0"/>
                    </a:p>
                  </a:txBody>
                  <a:tcPr marL="91450" marR="91450" marT="45725" marB="45725"/>
                </a:tc>
                <a:extLst>
                  <a:ext uri="{0D108BD9-81ED-4DB2-BD59-A6C34878D82A}">
                    <a16:rowId xmlns:a16="http://schemas.microsoft.com/office/drawing/2014/main" val="4271926634"/>
                  </a:ext>
                </a:extLst>
              </a:tr>
              <a:tr h="10096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a:t>View products liked</a:t>
                      </a:r>
                      <a:endParaRPr/>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a:t>View Order history</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endParaRPr sz="1800" u="none" strike="noStrike" cap="none" dirty="0"/>
                    </a:p>
                    <a:p>
                      <a:pPr marL="0" marR="0" lvl="0" indent="0" algn="ctr" rtl="0">
                        <a:lnSpc>
                          <a:spcPct val="100000"/>
                        </a:lnSpc>
                        <a:spcBef>
                          <a:spcPts val="0"/>
                        </a:spcBef>
                        <a:spcAft>
                          <a:spcPts val="0"/>
                        </a:spcAft>
                        <a:buClr>
                          <a:schemeClr val="dk1"/>
                        </a:buClr>
                        <a:buSzPts val="1800"/>
                        <a:buFont typeface="Arial"/>
                        <a:buNone/>
                      </a:pPr>
                      <a:r>
                        <a:rPr lang="en-US" sz="1800" u="none" strike="noStrike" cap="none" dirty="0"/>
                        <a:t>Book, Customer, Order</a:t>
                      </a: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dirty="0"/>
                    </a:p>
                    <a:p>
                      <a:pPr marL="0" marR="0" lvl="0" indent="0" algn="ctr" rtl="0">
                        <a:spcBef>
                          <a:spcPts val="0"/>
                        </a:spcBef>
                        <a:spcAft>
                          <a:spcPts val="0"/>
                        </a:spcAft>
                        <a:buNone/>
                      </a:pPr>
                      <a:r>
                        <a:rPr lang="en-US" sz="1800" u="none" strike="noStrike" cap="none" dirty="0"/>
                        <a:t>Customer</a:t>
                      </a: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dirty="0"/>
                    </a:p>
                    <a:p>
                      <a:pPr marL="0" marR="0" lvl="0" indent="0" algn="ctr" rtl="0">
                        <a:spcBef>
                          <a:spcPts val="0"/>
                        </a:spcBef>
                        <a:spcAft>
                          <a:spcPts val="0"/>
                        </a:spcAft>
                        <a:buNone/>
                      </a:pPr>
                      <a:r>
                        <a:rPr lang="en-US" sz="1800" u="none" strike="noStrike" cap="none" dirty="0"/>
                        <a:t>Done</a:t>
                      </a:r>
                      <a:endParaRPr sz="1800" u="none" strike="noStrike" cap="none" dirty="0"/>
                    </a:p>
                  </a:txBody>
                  <a:tcPr marL="91450" marR="91450" marT="45725" marB="45725"/>
                </a:tc>
                <a:extLst>
                  <a:ext uri="{0D108BD9-81ED-4DB2-BD59-A6C34878D82A}">
                    <a16:rowId xmlns:a16="http://schemas.microsoft.com/office/drawing/2014/main" val="4029772337"/>
                  </a:ext>
                </a:extLst>
              </a:tr>
            </a:tbl>
          </a:graphicData>
        </a:graphic>
      </p:graphicFrame>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Test Result [1]</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435938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8</a:t>
            </a:fld>
            <a:endParaRPr lang="en-US" dirty="0"/>
          </a:p>
        </p:txBody>
      </p:sp>
      <p:graphicFrame>
        <p:nvGraphicFramePr>
          <p:cNvPr id="2" name="Table 2">
            <a:extLst>
              <a:ext uri="{FF2B5EF4-FFF2-40B4-BE49-F238E27FC236}">
                <a16:creationId xmlns:a16="http://schemas.microsoft.com/office/drawing/2014/main" id="{C9A011CE-4543-28EF-9C4C-6F5F78940CE5}"/>
              </a:ext>
            </a:extLst>
          </p:cNvPr>
          <p:cNvGraphicFramePr>
            <a:graphicFrameLocks noGrp="1"/>
          </p:cNvGraphicFramePr>
          <p:nvPr>
            <p:ph idx="1"/>
            <p:extLst>
              <p:ext uri="{D42A27DB-BD31-4B8C-83A1-F6EECF244321}">
                <p14:modId xmlns:p14="http://schemas.microsoft.com/office/powerpoint/2010/main" val="1913255244"/>
              </p:ext>
            </p:extLst>
          </p:nvPr>
        </p:nvGraphicFramePr>
        <p:xfrm>
          <a:off x="304800" y="914400"/>
          <a:ext cx="8610600" cy="5276988"/>
        </p:xfrm>
        <a:graphic>
          <a:graphicData uri="http://schemas.openxmlformats.org/drawingml/2006/table">
            <a:tbl>
              <a:tblPr firstRow="1" bandRow="1">
                <a:tableStyleId>{5C22544A-7EE6-4342-B048-85BDC9FD1C3A}</a:tableStyleId>
              </a:tblPr>
              <a:tblGrid>
                <a:gridCol w="2152650">
                  <a:extLst>
                    <a:ext uri="{9D8B030D-6E8A-4147-A177-3AD203B41FA5}">
                      <a16:colId xmlns:a16="http://schemas.microsoft.com/office/drawing/2014/main" val="1571381280"/>
                    </a:ext>
                  </a:extLst>
                </a:gridCol>
                <a:gridCol w="2152650">
                  <a:extLst>
                    <a:ext uri="{9D8B030D-6E8A-4147-A177-3AD203B41FA5}">
                      <a16:colId xmlns:a16="http://schemas.microsoft.com/office/drawing/2014/main" val="1733650175"/>
                    </a:ext>
                  </a:extLst>
                </a:gridCol>
                <a:gridCol w="2152650">
                  <a:extLst>
                    <a:ext uri="{9D8B030D-6E8A-4147-A177-3AD203B41FA5}">
                      <a16:colId xmlns:a16="http://schemas.microsoft.com/office/drawing/2014/main" val="226699788"/>
                    </a:ext>
                  </a:extLst>
                </a:gridCol>
                <a:gridCol w="2152650">
                  <a:extLst>
                    <a:ext uri="{9D8B030D-6E8A-4147-A177-3AD203B41FA5}">
                      <a16:colId xmlns:a16="http://schemas.microsoft.com/office/drawing/2014/main" val="4244052066"/>
                    </a:ext>
                  </a:extLst>
                </a:gridCol>
              </a:tblGrid>
              <a:tr h="457200">
                <a:tc>
                  <a:txBody>
                    <a:bodyPr/>
                    <a:lstStyle/>
                    <a:p>
                      <a:pPr marL="0" marR="0" lvl="0" indent="0" algn="ctr" rtl="0">
                        <a:spcBef>
                          <a:spcPts val="0"/>
                        </a:spcBef>
                        <a:spcAft>
                          <a:spcPts val="0"/>
                        </a:spcAft>
                        <a:buNone/>
                      </a:pPr>
                      <a:r>
                        <a:rPr lang="en-US" sz="1800" u="none" strike="noStrike" cap="none" dirty="0"/>
                        <a:t>Functional</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Table use</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dirty="0"/>
                        <a:t>Subject</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Status</a:t>
                      </a:r>
                      <a:endParaRPr sz="1800" u="none" strike="noStrike" cap="none"/>
                    </a:p>
                  </a:txBody>
                  <a:tcPr marL="91450" marR="91450" marT="45725" marB="45725"/>
                </a:tc>
                <a:extLst>
                  <a:ext uri="{0D108BD9-81ED-4DB2-BD59-A6C34878D82A}">
                    <a16:rowId xmlns:a16="http://schemas.microsoft.com/office/drawing/2014/main" val="491097787"/>
                  </a:ext>
                </a:extLst>
              </a:tr>
              <a:tr h="769125">
                <a:tc>
                  <a:txBody>
                    <a:bodyPr/>
                    <a:lstStyle/>
                    <a:p>
                      <a:pPr marL="285750" marR="0" lvl="0" indent="-285750" algn="l" rtl="0">
                        <a:spcBef>
                          <a:spcPts val="0"/>
                        </a:spcBef>
                        <a:spcAft>
                          <a:spcPts val="0"/>
                        </a:spcAft>
                        <a:buClr>
                          <a:schemeClr val="dk1"/>
                        </a:buClr>
                        <a:buSzPts val="1800"/>
                        <a:buFont typeface="Arial"/>
                        <a:buChar char="-"/>
                      </a:pPr>
                      <a:r>
                        <a:rPr lang="en-US" sz="1800" u="none" strike="noStrike" cap="none" dirty="0"/>
                        <a:t>Login</a:t>
                      </a:r>
                      <a:endParaRPr sz="1800" u="none" strike="noStrike" cap="none" dirty="0"/>
                    </a:p>
                  </a:txBody>
                  <a:tcPr marL="91450" marR="91450" marT="45725" marB="45725"/>
                </a:tc>
                <a:tc>
                  <a:txBody>
                    <a:bodyPr/>
                    <a:lstStyle/>
                    <a:p>
                      <a:pPr marL="0" marR="0" lvl="0" indent="0" algn="ctr" rtl="0">
                        <a:spcBef>
                          <a:spcPts val="0"/>
                        </a:spcBef>
                        <a:spcAft>
                          <a:spcPts val="0"/>
                        </a:spcAft>
                        <a:buClr>
                          <a:schemeClr val="dk1"/>
                        </a:buClr>
                        <a:buSzPts val="1800"/>
                        <a:buFont typeface="Arial"/>
                        <a:buNone/>
                      </a:pPr>
                      <a:r>
                        <a:rPr lang="en-US" sz="1800" u="none" strike="noStrike" cap="none" dirty="0"/>
                        <a:t>Admin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Admin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Done</a:t>
                      </a:r>
                      <a:endParaRPr sz="1800" u="none" strike="noStrike" cap="none"/>
                    </a:p>
                  </a:txBody>
                  <a:tcPr marL="91450" marR="91450" marT="45725" marB="45725"/>
                </a:tc>
                <a:extLst>
                  <a:ext uri="{0D108BD9-81ED-4DB2-BD59-A6C34878D82A}">
                    <a16:rowId xmlns:a16="http://schemas.microsoft.com/office/drawing/2014/main" val="3786662800"/>
                  </a:ext>
                </a:extLst>
              </a:tr>
              <a:tr h="769125">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Book Management</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dirty="0"/>
                        <a:t>Book</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Admin</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t>Done</a:t>
                      </a:r>
                      <a:endParaRPr/>
                    </a:p>
                  </a:txBody>
                  <a:tcPr marL="91450" marR="91450" marT="45725" marB="45725"/>
                </a:tc>
                <a:extLst>
                  <a:ext uri="{0D108BD9-81ED-4DB2-BD59-A6C34878D82A}">
                    <a16:rowId xmlns:a16="http://schemas.microsoft.com/office/drawing/2014/main" val="1534642822"/>
                  </a:ext>
                </a:extLst>
              </a:tr>
              <a:tr h="940714">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Customer account Management</a:t>
                      </a:r>
                      <a:endParaRPr dirty="0"/>
                    </a:p>
                  </a:txBody>
                  <a:tcPr marL="91450" marR="91450" marT="45725" marB="45725"/>
                </a:tc>
                <a:tc>
                  <a:txBody>
                    <a:bodyPr/>
                    <a:lstStyle/>
                    <a:p>
                      <a:pPr marL="0" marR="0" lvl="0" indent="0" algn="ctr" rtl="0">
                        <a:spcBef>
                          <a:spcPts val="0"/>
                        </a:spcBef>
                        <a:spcAft>
                          <a:spcPts val="0"/>
                        </a:spcAft>
                        <a:buClr>
                          <a:schemeClr val="dk1"/>
                        </a:buClr>
                        <a:buSzPts val="1800"/>
                        <a:buFont typeface="Arial"/>
                        <a:buNone/>
                      </a:pPr>
                      <a:r>
                        <a:rPr lang="en-US" sz="1800" u="none" strike="noStrike" cap="none" dirty="0"/>
                        <a:t>Customer</a:t>
                      </a:r>
                      <a:endParaRPr dirty="0"/>
                    </a:p>
                  </a:txBody>
                  <a:tcPr marL="91450" marR="91450" marT="45725" marB="45725"/>
                </a:tc>
                <a:tc>
                  <a:txBody>
                    <a:bodyPr/>
                    <a:lstStyle/>
                    <a:p>
                      <a:pPr marL="0" marR="0" lvl="0" indent="0" algn="ctr" rtl="0">
                        <a:spcBef>
                          <a:spcPts val="0"/>
                        </a:spcBef>
                        <a:spcAft>
                          <a:spcPts val="0"/>
                        </a:spcAft>
                        <a:buNone/>
                      </a:pPr>
                      <a:r>
                        <a:rPr lang="en-US" sz="1800" u="none" strike="noStrike" cap="none" dirty="0"/>
                        <a:t>Admin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Done</a:t>
                      </a:r>
                      <a:endParaRPr sz="1800" u="none" strike="noStrike" cap="none" dirty="0"/>
                    </a:p>
                  </a:txBody>
                  <a:tcPr marL="91450" marR="91450" marT="45725" marB="45725"/>
                </a:tc>
                <a:extLst>
                  <a:ext uri="{0D108BD9-81ED-4DB2-BD59-A6C34878D82A}">
                    <a16:rowId xmlns:a16="http://schemas.microsoft.com/office/drawing/2014/main" val="3946514598"/>
                  </a:ext>
                </a:extLst>
              </a:tr>
              <a:tr h="802574">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dirty="0"/>
                        <a:t>Discount</a:t>
                      </a:r>
                      <a:br>
                        <a:rPr lang="en-US" dirty="0"/>
                      </a:br>
                      <a:r>
                        <a:rPr lang="en-US" sz="1800" u="none" strike="noStrike" cap="none" dirty="0"/>
                        <a:t>Management</a:t>
                      </a:r>
                      <a:endParaRPr lang="en-US" dirty="0"/>
                    </a:p>
                  </a:txBody>
                  <a:tcPr marL="91450" marR="91450" marT="45725" marB="45725"/>
                </a:tc>
                <a:tc>
                  <a:txBody>
                    <a:bodyPr/>
                    <a:lstStyle/>
                    <a:p>
                      <a:pPr marL="0" marR="0" lvl="0" indent="0" algn="ctr" rtl="0">
                        <a:spcBef>
                          <a:spcPts val="0"/>
                        </a:spcBef>
                        <a:spcAft>
                          <a:spcPts val="0"/>
                        </a:spcAft>
                        <a:buClr>
                          <a:schemeClr val="dk1"/>
                        </a:buClr>
                        <a:buSzPts val="1800"/>
                        <a:buFont typeface="Arial"/>
                        <a:buNone/>
                      </a:pPr>
                      <a:r>
                        <a:rPr lang="en-US" dirty="0"/>
                        <a:t>Discount</a:t>
                      </a:r>
                      <a:endParaRPr dirty="0"/>
                    </a:p>
                  </a:txBody>
                  <a:tcPr marL="91450" marR="91450" marT="45725" marB="45725"/>
                </a:tc>
                <a:tc>
                  <a:txBody>
                    <a:bodyPr/>
                    <a:lstStyle/>
                    <a:p>
                      <a:pPr marL="0" marR="0" lvl="0" indent="0" algn="ctr" rtl="0">
                        <a:spcBef>
                          <a:spcPts val="0"/>
                        </a:spcBef>
                        <a:spcAft>
                          <a:spcPts val="0"/>
                        </a:spcAft>
                        <a:buNone/>
                      </a:pPr>
                      <a:r>
                        <a:rPr lang="en-US" sz="1800" u="none" strike="noStrike" cap="none" dirty="0"/>
                        <a:t>Admin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Done</a:t>
                      </a:r>
                      <a:endParaRPr sz="1800" u="none" strike="noStrike" cap="none" dirty="0"/>
                    </a:p>
                  </a:txBody>
                  <a:tcPr marL="91450" marR="91450" marT="45725" marB="45725"/>
                </a:tc>
                <a:extLst>
                  <a:ext uri="{0D108BD9-81ED-4DB2-BD59-A6C34878D82A}">
                    <a16:rowId xmlns:a16="http://schemas.microsoft.com/office/drawing/2014/main" val="3378014163"/>
                  </a:ext>
                </a:extLst>
              </a:tr>
              <a:tr h="769125">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dirty="0"/>
                        <a:t>Feedback</a:t>
                      </a:r>
                      <a:br>
                        <a:rPr lang="en-US" dirty="0"/>
                      </a:br>
                      <a:r>
                        <a:rPr lang="en-US" sz="1800" u="none" strike="noStrike" cap="none" dirty="0"/>
                        <a:t>Management</a:t>
                      </a:r>
                      <a:endParaRPr lang="en-US" dirty="0"/>
                    </a:p>
                  </a:txBody>
                  <a:tcPr marL="91450" marR="91450" marT="45725" marB="45725"/>
                </a:tc>
                <a:tc>
                  <a:txBody>
                    <a:bodyPr/>
                    <a:lstStyle/>
                    <a:p>
                      <a:pPr marL="0" marR="0" lvl="0" indent="0" algn="ctr" rtl="0">
                        <a:spcBef>
                          <a:spcPts val="0"/>
                        </a:spcBef>
                        <a:spcAft>
                          <a:spcPts val="0"/>
                        </a:spcAft>
                        <a:buClr>
                          <a:schemeClr val="dk1"/>
                        </a:buClr>
                        <a:buSzPts val="1800"/>
                        <a:buFont typeface="Arial"/>
                        <a:buNone/>
                      </a:pPr>
                      <a:r>
                        <a:rPr lang="en-US" dirty="0"/>
                        <a:t>Feedback</a:t>
                      </a:r>
                      <a:endParaRPr dirty="0"/>
                    </a:p>
                  </a:txBody>
                  <a:tcPr marL="91450" marR="91450" marT="45725" marB="45725"/>
                </a:tc>
                <a:tc>
                  <a:txBody>
                    <a:bodyPr/>
                    <a:lstStyle/>
                    <a:p>
                      <a:pPr marL="0" marR="0" lvl="0" indent="0" algn="ctr" rtl="0">
                        <a:spcBef>
                          <a:spcPts val="0"/>
                        </a:spcBef>
                        <a:spcAft>
                          <a:spcPts val="0"/>
                        </a:spcAft>
                        <a:buNone/>
                      </a:pPr>
                      <a:r>
                        <a:rPr lang="en-US" sz="1800" u="none" strike="noStrike" cap="none" dirty="0"/>
                        <a:t>Admin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Done</a:t>
                      </a:r>
                      <a:endParaRPr sz="1800" u="none" strike="noStrike" cap="none" dirty="0"/>
                    </a:p>
                  </a:txBody>
                  <a:tcPr marL="91450" marR="91450" marT="45725" marB="45725"/>
                </a:tc>
                <a:extLst>
                  <a:ext uri="{0D108BD9-81ED-4DB2-BD59-A6C34878D82A}">
                    <a16:rowId xmlns:a16="http://schemas.microsoft.com/office/drawing/2014/main" val="190194316"/>
                  </a:ext>
                </a:extLst>
              </a:tr>
              <a:tr h="769125">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dirty="0"/>
                        <a:t>Publisher</a:t>
                      </a:r>
                      <a:br>
                        <a:rPr lang="en-US" dirty="0"/>
                      </a:br>
                      <a:r>
                        <a:rPr lang="en-US" sz="1800" u="none" strike="noStrike" cap="none" dirty="0"/>
                        <a:t>Management</a:t>
                      </a:r>
                      <a:endParaRPr lang="en-US" dirty="0"/>
                    </a:p>
                  </a:txBody>
                  <a:tcPr marL="91450" marR="91450" marT="45725" marB="45725"/>
                </a:tc>
                <a:tc>
                  <a:txBody>
                    <a:bodyPr/>
                    <a:lstStyle/>
                    <a:p>
                      <a:pPr marL="0" marR="0" lvl="0" indent="0" algn="ctr" rtl="0">
                        <a:spcBef>
                          <a:spcPts val="0"/>
                        </a:spcBef>
                        <a:spcAft>
                          <a:spcPts val="0"/>
                        </a:spcAft>
                        <a:buClr>
                          <a:schemeClr val="dk1"/>
                        </a:buClr>
                        <a:buSzPts val="1800"/>
                        <a:buFont typeface="Arial"/>
                        <a:buNone/>
                      </a:pPr>
                      <a:r>
                        <a:rPr lang="en-US" dirty="0"/>
                        <a:t>Publisher</a:t>
                      </a:r>
                      <a:endParaRPr dirty="0"/>
                    </a:p>
                  </a:txBody>
                  <a:tcPr marL="91450" marR="91450" marT="45725" marB="45725"/>
                </a:tc>
                <a:tc>
                  <a:txBody>
                    <a:bodyPr/>
                    <a:lstStyle/>
                    <a:p>
                      <a:pPr marL="0" marR="0" lvl="0" indent="0" algn="ctr" rtl="0">
                        <a:spcBef>
                          <a:spcPts val="0"/>
                        </a:spcBef>
                        <a:spcAft>
                          <a:spcPts val="0"/>
                        </a:spcAft>
                        <a:buNone/>
                      </a:pPr>
                      <a:r>
                        <a:rPr lang="en-US" sz="1800" u="none" strike="noStrike" cap="none" dirty="0"/>
                        <a:t>Admin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Done</a:t>
                      </a:r>
                      <a:endParaRPr sz="1800" u="none" strike="noStrike" cap="none" dirty="0"/>
                    </a:p>
                  </a:txBody>
                  <a:tcPr marL="91450" marR="91450" marT="45725" marB="45725"/>
                </a:tc>
                <a:extLst>
                  <a:ext uri="{0D108BD9-81ED-4DB2-BD59-A6C34878D82A}">
                    <a16:rowId xmlns:a16="http://schemas.microsoft.com/office/drawing/2014/main" val="2110825364"/>
                  </a:ext>
                </a:extLst>
              </a:tr>
            </a:tbl>
          </a:graphicData>
        </a:graphic>
      </p:graphicFrame>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Test Result [2]</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508277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9</a:t>
            </a:fld>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3200" dirty="0">
                <a:latin typeface="Times New Roman" panose="02020603050405020304" pitchFamily="18" charset="0"/>
                <a:cs typeface="Times New Roman" panose="02020603050405020304" pitchFamily="18" charset="0"/>
              </a:rPr>
              <a:t>Task List</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pic>
        <p:nvPicPr>
          <p:cNvPr id="9" name="Content Placeholder 8">
            <a:extLst>
              <a:ext uri="{FF2B5EF4-FFF2-40B4-BE49-F238E27FC236}">
                <a16:creationId xmlns:a16="http://schemas.microsoft.com/office/drawing/2014/main" id="{E4C732F1-4176-64EE-6F64-46E6452D7EAA}"/>
              </a:ext>
            </a:extLst>
          </p:cNvPr>
          <p:cNvPicPr>
            <a:picLocks noGrp="1" noChangeAspect="1"/>
          </p:cNvPicPr>
          <p:nvPr>
            <p:ph idx="1"/>
          </p:nvPr>
        </p:nvPicPr>
        <p:blipFill>
          <a:blip r:embed="rId2"/>
          <a:stretch>
            <a:fillRect/>
          </a:stretch>
        </p:blipFill>
        <p:spPr>
          <a:xfrm>
            <a:off x="304800" y="990600"/>
            <a:ext cx="8610600" cy="4708636"/>
          </a:xfrm>
        </p:spPr>
      </p:pic>
    </p:spTree>
    <p:extLst>
      <p:ext uri="{BB962C8B-B14F-4D97-AF65-F5344CB8AC3E}">
        <p14:creationId xmlns:p14="http://schemas.microsoft.com/office/powerpoint/2010/main" val="28342313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tore Apps Templat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3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Store Apps Template</Template>
  <TotalTime>1629</TotalTime>
  <Words>457</Words>
  <Application>Microsoft Office PowerPoint</Application>
  <PresentationFormat>On-screen Show (4:3)</PresentationFormat>
  <Paragraphs>122</Paragraphs>
  <Slides>13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Courier New</vt:lpstr>
      <vt:lpstr>Times New Roman</vt:lpstr>
      <vt:lpstr>Vladimir Script</vt:lpstr>
      <vt:lpstr>Wingdings</vt:lpstr>
      <vt:lpstr>Wingdings 2</vt:lpstr>
      <vt:lpstr>Store Apps Template</vt:lpstr>
      <vt:lpstr>Introduction</vt:lpstr>
      <vt:lpstr>Content</vt:lpstr>
      <vt:lpstr> Introduction - Actual requirements</vt:lpstr>
      <vt:lpstr> Introduction - Requirements of the project </vt:lpstr>
      <vt:lpstr> Introduction - Requirements of the project </vt:lpstr>
      <vt:lpstr>      Introduction – Data flow diagram </vt:lpstr>
      <vt:lpstr>     Test Result [1]</vt:lpstr>
      <vt:lpstr>     Test Result [2]</vt:lpstr>
      <vt:lpstr>Task List</vt:lpstr>
      <vt:lpstr>PowerPoint Presentation</vt:lpstr>
      <vt:lpstr>     Conclusion</vt:lpstr>
      <vt:lpstr>      Development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Sinh Tran</dc:creator>
  <cp:lastModifiedBy>PHAM QUOC CHIEN</cp:lastModifiedBy>
  <cp:revision>412</cp:revision>
  <dcterms:created xsi:type="dcterms:W3CDTF">2014-04-09T06:08:42Z</dcterms:created>
  <dcterms:modified xsi:type="dcterms:W3CDTF">2023-04-24T23:52:13Z</dcterms:modified>
</cp:coreProperties>
</file>