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58" r:id="rId5"/>
    <p:sldId id="260" r:id="rId6"/>
    <p:sldId id="268" r:id="rId7"/>
    <p:sldId id="272" r:id="rId8"/>
    <p:sldId id="261" r:id="rId9"/>
    <p:sldId id="270" r:id="rId10"/>
    <p:sldId id="265" r:id="rId11"/>
    <p:sldId id="266" r:id="rId12"/>
    <p:sldId id="267" r:id="rId13"/>
    <p:sldId id="269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E5D7-F422-496F-A0DC-E44A1D47A61F}" v="16" dt="2022-09-16T01:40:5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 N. Mercer" userId="de13b5a86c883bb1" providerId="LiveId" clId="{9CFCE5D7-F422-496F-A0DC-E44A1D47A61F}"/>
    <pc:docChg chg="custSel addSld delSld modSld">
      <pc:chgData name="Toni N. Mercer" userId="de13b5a86c883bb1" providerId="LiveId" clId="{9CFCE5D7-F422-496F-A0DC-E44A1D47A61F}" dt="2022-09-16T01:43:26.001" v="1462" actId="20577"/>
      <pc:docMkLst>
        <pc:docMk/>
      </pc:docMkLst>
      <pc:sldChg chg="addSp modSp mod">
        <pc:chgData name="Toni N. Mercer" userId="de13b5a86c883bb1" providerId="LiveId" clId="{9CFCE5D7-F422-496F-A0DC-E44A1D47A61F}" dt="2022-09-15T23:45:17.568" v="1182" actId="6549"/>
        <pc:sldMkLst>
          <pc:docMk/>
          <pc:sldMk cId="3739196769" sldId="258"/>
        </pc:sldMkLst>
        <pc:spChg chg="mod">
          <ac:chgData name="Toni N. Mercer" userId="de13b5a86c883bb1" providerId="LiveId" clId="{9CFCE5D7-F422-496F-A0DC-E44A1D47A61F}" dt="2022-09-15T18:54:08.521" v="46" actId="20577"/>
          <ac:spMkLst>
            <pc:docMk/>
            <pc:sldMk cId="3739196769" sldId="258"/>
            <ac:spMk id="2" creationId="{C46EFA41-E56D-9BFF-2760-A290AA2DDA16}"/>
          </ac:spMkLst>
        </pc:spChg>
        <pc:spChg chg="mod">
          <ac:chgData name="Toni N. Mercer" userId="de13b5a86c883bb1" providerId="LiveId" clId="{9CFCE5D7-F422-496F-A0DC-E44A1D47A61F}" dt="2022-09-15T23:45:17.568" v="1182" actId="6549"/>
          <ac:spMkLst>
            <pc:docMk/>
            <pc:sldMk cId="3739196769" sldId="258"/>
            <ac:spMk id="3" creationId="{788D397C-A5E9-079A-0355-39335900EE06}"/>
          </ac:spMkLst>
        </pc:spChg>
        <pc:spChg chg="add mod">
          <ac:chgData name="Toni N. Mercer" userId="de13b5a86c883bb1" providerId="LiveId" clId="{9CFCE5D7-F422-496F-A0DC-E44A1D47A61F}" dt="2022-09-15T18:57:08.099" v="147" actId="164"/>
          <ac:spMkLst>
            <pc:docMk/>
            <pc:sldMk cId="3739196769" sldId="258"/>
            <ac:spMk id="4" creationId="{A0F434B0-095A-1FB7-46B7-351C2F7C3581}"/>
          </ac:spMkLst>
        </pc:spChg>
        <pc:spChg chg="add mod">
          <ac:chgData name="Toni N. Mercer" userId="de13b5a86c883bb1" providerId="LiveId" clId="{9CFCE5D7-F422-496F-A0DC-E44A1D47A61F}" dt="2022-09-15T18:57:08.099" v="147" actId="164"/>
          <ac:spMkLst>
            <pc:docMk/>
            <pc:sldMk cId="3739196769" sldId="258"/>
            <ac:spMk id="5" creationId="{98A6FCBD-D459-6BB4-7846-C891A1D962B3}"/>
          </ac:spMkLst>
        </pc:spChg>
        <pc:spChg chg="add mod">
          <ac:chgData name="Toni N. Mercer" userId="de13b5a86c883bb1" providerId="LiveId" clId="{9CFCE5D7-F422-496F-A0DC-E44A1D47A61F}" dt="2022-09-15T18:57:50.189" v="163" actId="1037"/>
          <ac:spMkLst>
            <pc:docMk/>
            <pc:sldMk cId="3739196769" sldId="258"/>
            <ac:spMk id="7" creationId="{82A1118E-B970-E453-BC89-5C2FB8F8D0E2}"/>
          </ac:spMkLst>
        </pc:spChg>
        <pc:spChg chg="add mod">
          <ac:chgData name="Toni N. Mercer" userId="de13b5a86c883bb1" providerId="LiveId" clId="{9CFCE5D7-F422-496F-A0DC-E44A1D47A61F}" dt="2022-09-15T18:58:08.853" v="187" actId="1037"/>
          <ac:spMkLst>
            <pc:docMk/>
            <pc:sldMk cId="3739196769" sldId="258"/>
            <ac:spMk id="8" creationId="{A6B0E264-7D88-3C73-FAD0-0F28F2AA389B}"/>
          </ac:spMkLst>
        </pc:spChg>
        <pc:grpChg chg="add mod">
          <ac:chgData name="Toni N. Mercer" userId="de13b5a86c883bb1" providerId="LiveId" clId="{9CFCE5D7-F422-496F-A0DC-E44A1D47A61F}" dt="2022-09-15T18:57:09.689" v="148" actId="12788"/>
          <ac:grpSpMkLst>
            <pc:docMk/>
            <pc:sldMk cId="3739196769" sldId="258"/>
            <ac:grpSpMk id="6" creationId="{A0941884-66BB-365D-EFF6-9B68D4D1FCA7}"/>
          </ac:grpSpMkLst>
        </pc:grpChg>
      </pc:sldChg>
      <pc:sldChg chg="modSp mod">
        <pc:chgData name="Toni N. Mercer" userId="de13b5a86c883bb1" providerId="LiveId" clId="{9CFCE5D7-F422-496F-A0DC-E44A1D47A61F}" dt="2022-09-15T19:05:59.757" v="807" actId="20577"/>
        <pc:sldMkLst>
          <pc:docMk/>
          <pc:sldMk cId="2867071744" sldId="260"/>
        </pc:sldMkLst>
        <pc:spChg chg="mod">
          <ac:chgData name="Toni N. Mercer" userId="de13b5a86c883bb1" providerId="LiveId" clId="{9CFCE5D7-F422-496F-A0DC-E44A1D47A61F}" dt="2022-09-15T19:05:59.757" v="807" actId="20577"/>
          <ac:spMkLst>
            <pc:docMk/>
            <pc:sldMk cId="2867071744" sldId="260"/>
            <ac:spMk id="3" creationId="{42DA9986-4B79-CCB1-ECB9-E03E1DF58D48}"/>
          </ac:spMkLst>
        </pc:spChg>
      </pc:sldChg>
      <pc:sldChg chg="addSp delSp modSp del mod">
        <pc:chgData name="Toni N. Mercer" userId="de13b5a86c883bb1" providerId="LiveId" clId="{9CFCE5D7-F422-496F-A0DC-E44A1D47A61F}" dt="2022-09-15T20:10:19.606" v="859" actId="47"/>
        <pc:sldMkLst>
          <pc:docMk/>
          <pc:sldMk cId="1799596360" sldId="262"/>
        </pc:sldMkLst>
        <pc:spChg chg="del">
          <ac:chgData name="Toni N. Mercer" userId="de13b5a86c883bb1" providerId="LiveId" clId="{9CFCE5D7-F422-496F-A0DC-E44A1D47A61F}" dt="2022-09-15T19:12:37.894" v="848" actId="931"/>
          <ac:spMkLst>
            <pc:docMk/>
            <pc:sldMk cId="1799596360" sldId="262"/>
            <ac:spMk id="3" creationId="{2A5E0429-86E8-99D7-8DAD-F354E669F2FE}"/>
          </ac:spMkLst>
        </pc:spChg>
        <pc:spChg chg="add del mod">
          <ac:chgData name="Toni N. Mercer" userId="de13b5a86c883bb1" providerId="LiveId" clId="{9CFCE5D7-F422-496F-A0DC-E44A1D47A61F}" dt="2022-09-15T20:03:57.524" v="852"/>
          <ac:spMkLst>
            <pc:docMk/>
            <pc:sldMk cId="1799596360" sldId="262"/>
            <ac:spMk id="7" creationId="{4E4B90B5-F482-15A5-3D7B-D047982BC929}"/>
          </ac:spMkLst>
        </pc:spChg>
        <pc:spChg chg="add del mod">
          <ac:chgData name="Toni N. Mercer" userId="de13b5a86c883bb1" providerId="LiveId" clId="{9CFCE5D7-F422-496F-A0DC-E44A1D47A61F}" dt="2022-09-15T20:05:50.691" v="854"/>
          <ac:spMkLst>
            <pc:docMk/>
            <pc:sldMk cId="1799596360" sldId="262"/>
            <ac:spMk id="10" creationId="{3BFA5950-43C1-4DD1-FFA5-956DF1F47530}"/>
          </ac:spMkLst>
        </pc:spChg>
        <pc:spChg chg="add del mod">
          <ac:chgData name="Toni N. Mercer" userId="de13b5a86c883bb1" providerId="LiveId" clId="{9CFCE5D7-F422-496F-A0DC-E44A1D47A61F}" dt="2022-09-15T20:08:00.032" v="857" actId="478"/>
          <ac:spMkLst>
            <pc:docMk/>
            <pc:sldMk cId="1799596360" sldId="262"/>
            <ac:spMk id="14" creationId="{C60CF856-AA9F-B357-12EA-3BA98373F688}"/>
          </ac:spMkLst>
        </pc:spChg>
        <pc:graphicFrameChg chg="add del mod">
          <ac:chgData name="Toni N. Mercer" userId="de13b5a86c883bb1" providerId="LiveId" clId="{9CFCE5D7-F422-496F-A0DC-E44A1D47A61F}" dt="2022-09-15T20:05:31.616" v="853" actId="478"/>
          <ac:graphicFrameMkLst>
            <pc:docMk/>
            <pc:sldMk cId="1799596360" sldId="262"/>
            <ac:graphicFrameMk id="8" creationId="{D672BDA5-5D45-5344-F8D9-384262B7893A}"/>
          </ac:graphicFrameMkLst>
        </pc:graphicFrameChg>
        <pc:graphicFrameChg chg="add del mod">
          <ac:chgData name="Toni N. Mercer" userId="de13b5a86c883bb1" providerId="LiveId" clId="{9CFCE5D7-F422-496F-A0DC-E44A1D47A61F}" dt="2022-09-15T20:07:52.235" v="856" actId="478"/>
          <ac:graphicFrameMkLst>
            <pc:docMk/>
            <pc:sldMk cId="1799596360" sldId="262"/>
            <ac:graphicFrameMk id="11" creationId="{3D872270-D72D-C513-2DD5-C73659DCD13B}"/>
          </ac:graphicFrameMkLst>
        </pc:graphicFrameChg>
        <pc:graphicFrameChg chg="add del mod">
          <ac:chgData name="Toni N. Mercer" userId="de13b5a86c883bb1" providerId="LiveId" clId="{9CFCE5D7-F422-496F-A0DC-E44A1D47A61F}" dt="2022-09-15T20:08:18.766" v="858" actId="478"/>
          <ac:graphicFrameMkLst>
            <pc:docMk/>
            <pc:sldMk cId="1799596360" sldId="262"/>
            <ac:graphicFrameMk id="12" creationId="{3A7E0C16-6FE8-B6E5-FBF1-EEDA402F2D63}"/>
          </ac:graphicFrameMkLst>
        </pc:graphicFrameChg>
        <pc:picChg chg="add del mod">
          <ac:chgData name="Toni N. Mercer" userId="de13b5a86c883bb1" providerId="LiveId" clId="{9CFCE5D7-F422-496F-A0DC-E44A1D47A61F}" dt="2022-09-15T19:43:48.725" v="851" actId="478"/>
          <ac:picMkLst>
            <pc:docMk/>
            <pc:sldMk cId="1799596360" sldId="262"/>
            <ac:picMk id="5" creationId="{D34CE176-6B16-30ED-6203-1246B3324D86}"/>
          </ac:picMkLst>
        </pc:picChg>
      </pc:sldChg>
      <pc:sldChg chg="modSp mod">
        <pc:chgData name="Toni N. Mercer" userId="de13b5a86c883bb1" providerId="LiveId" clId="{9CFCE5D7-F422-496F-A0DC-E44A1D47A61F}" dt="2022-09-15T23:54:31.488" v="1398" actId="20577"/>
        <pc:sldMkLst>
          <pc:docMk/>
          <pc:sldMk cId="1840695703" sldId="263"/>
        </pc:sldMkLst>
        <pc:spChg chg="mod">
          <ac:chgData name="Toni N. Mercer" userId="de13b5a86c883bb1" providerId="LiveId" clId="{9CFCE5D7-F422-496F-A0DC-E44A1D47A61F}" dt="2022-09-15T23:54:31.488" v="1398" actId="20577"/>
          <ac:spMkLst>
            <pc:docMk/>
            <pc:sldMk cId="1840695703" sldId="263"/>
            <ac:spMk id="3" creationId="{3FC7B4FF-604F-410C-A925-4C60968E820E}"/>
          </ac:spMkLst>
        </pc:spChg>
      </pc:sldChg>
      <pc:sldChg chg="addSp delSp modSp new mod">
        <pc:chgData name="Toni N. Mercer" userId="de13b5a86c883bb1" providerId="LiveId" clId="{9CFCE5D7-F422-496F-A0DC-E44A1D47A61F}" dt="2022-09-15T23:47:52.557" v="1196" actId="962"/>
        <pc:sldMkLst>
          <pc:docMk/>
          <pc:sldMk cId="1707256309" sldId="265"/>
        </pc:sldMkLst>
        <pc:spChg chg="mod">
          <ac:chgData name="Toni N. Mercer" userId="de13b5a86c883bb1" providerId="LiveId" clId="{9CFCE5D7-F422-496F-A0DC-E44A1D47A61F}" dt="2022-09-15T20:10:47.077" v="871" actId="20577"/>
          <ac:spMkLst>
            <pc:docMk/>
            <pc:sldMk cId="1707256309" sldId="265"/>
            <ac:spMk id="2" creationId="{DDCE4A8E-91A9-A9BD-4FFB-C71D226A86D9}"/>
          </ac:spMkLst>
        </pc:spChg>
        <pc:spChg chg="del mod">
          <ac:chgData name="Toni N. Mercer" userId="de13b5a86c883bb1" providerId="LiveId" clId="{9CFCE5D7-F422-496F-A0DC-E44A1D47A61F}" dt="2022-09-15T23:46:26.933" v="1185" actId="931"/>
          <ac:spMkLst>
            <pc:docMk/>
            <pc:sldMk cId="1707256309" sldId="265"/>
            <ac:spMk id="3" creationId="{C7F6C275-3D8F-8EB6-1E2B-FCC372A71228}"/>
          </ac:spMkLst>
        </pc:spChg>
        <pc:spChg chg="add del mod">
          <ac:chgData name="Toni N. Mercer" userId="de13b5a86c883bb1" providerId="LiveId" clId="{9CFCE5D7-F422-496F-A0DC-E44A1D47A61F}" dt="2022-09-15T23:47:50.461" v="1194" actId="931"/>
          <ac:spMkLst>
            <pc:docMk/>
            <pc:sldMk cId="1707256309" sldId="265"/>
            <ac:spMk id="7" creationId="{A83C5ADE-7C45-83CA-F2BE-3CB6F5F5608E}"/>
          </ac:spMkLst>
        </pc:spChg>
        <pc:picChg chg="add del mod">
          <ac:chgData name="Toni N. Mercer" userId="de13b5a86c883bb1" providerId="LiveId" clId="{9CFCE5D7-F422-496F-A0DC-E44A1D47A61F}" dt="2022-09-15T23:47:32.692" v="1193" actId="478"/>
          <ac:picMkLst>
            <pc:docMk/>
            <pc:sldMk cId="1707256309" sldId="265"/>
            <ac:picMk id="5" creationId="{30585A24-C0FB-871E-EE84-3144BBC2BAB7}"/>
          </ac:picMkLst>
        </pc:picChg>
        <pc:picChg chg="add mod">
          <ac:chgData name="Toni N. Mercer" userId="de13b5a86c883bb1" providerId="LiveId" clId="{9CFCE5D7-F422-496F-A0DC-E44A1D47A61F}" dt="2022-09-15T23:47:52.557" v="1196" actId="962"/>
          <ac:picMkLst>
            <pc:docMk/>
            <pc:sldMk cId="1707256309" sldId="265"/>
            <ac:picMk id="9" creationId="{D74EB382-385D-1049-9571-D94E30B73E99}"/>
          </ac:picMkLst>
        </pc:picChg>
      </pc:sldChg>
      <pc:sldChg chg="addSp delSp modSp new mod">
        <pc:chgData name="Toni N. Mercer" userId="de13b5a86c883bb1" providerId="LiveId" clId="{9CFCE5D7-F422-496F-A0DC-E44A1D47A61F}" dt="2022-09-15T23:47:25.454" v="1192" actId="962"/>
        <pc:sldMkLst>
          <pc:docMk/>
          <pc:sldMk cId="2758681294" sldId="266"/>
        </pc:sldMkLst>
        <pc:spChg chg="mod">
          <ac:chgData name="Toni N. Mercer" userId="de13b5a86c883bb1" providerId="LiveId" clId="{9CFCE5D7-F422-496F-A0DC-E44A1D47A61F}" dt="2022-09-15T20:55:06.466" v="1124" actId="20577"/>
          <ac:spMkLst>
            <pc:docMk/>
            <pc:sldMk cId="2758681294" sldId="266"/>
            <ac:spMk id="2" creationId="{D6AF8795-B606-BBC0-C907-1B6B692C6DA7}"/>
          </ac:spMkLst>
        </pc:spChg>
        <pc:spChg chg="del mod">
          <ac:chgData name="Toni N. Mercer" userId="de13b5a86c883bb1" providerId="LiveId" clId="{9CFCE5D7-F422-496F-A0DC-E44A1D47A61F}" dt="2022-09-15T23:47:24.003" v="1190" actId="931"/>
          <ac:spMkLst>
            <pc:docMk/>
            <pc:sldMk cId="2758681294" sldId="266"/>
            <ac:spMk id="3" creationId="{09E92C10-4A74-D1A7-75EB-CDF4B440AD69}"/>
          </ac:spMkLst>
        </pc:spChg>
        <pc:picChg chg="add mod">
          <ac:chgData name="Toni N. Mercer" userId="de13b5a86c883bb1" providerId="LiveId" clId="{9CFCE5D7-F422-496F-A0DC-E44A1D47A61F}" dt="2022-09-15T23:47:25.454" v="1192" actId="962"/>
          <ac:picMkLst>
            <pc:docMk/>
            <pc:sldMk cId="2758681294" sldId="266"/>
            <ac:picMk id="5" creationId="{97F57004-1C2F-FF04-D70A-F96C9CFD822C}"/>
          </ac:picMkLst>
        </pc:picChg>
      </pc:sldChg>
      <pc:sldChg chg="addSp delSp modSp new mod">
        <pc:chgData name="Toni N. Mercer" userId="de13b5a86c883bb1" providerId="LiveId" clId="{9CFCE5D7-F422-496F-A0DC-E44A1D47A61F}" dt="2022-09-15T23:48:17.259" v="1199" actId="962"/>
        <pc:sldMkLst>
          <pc:docMk/>
          <pc:sldMk cId="1079657295" sldId="267"/>
        </pc:sldMkLst>
        <pc:spChg chg="mod">
          <ac:chgData name="Toni N. Mercer" userId="de13b5a86c883bb1" providerId="LiveId" clId="{9CFCE5D7-F422-496F-A0DC-E44A1D47A61F}" dt="2022-09-15T20:55:10.393" v="1135" actId="20577"/>
          <ac:spMkLst>
            <pc:docMk/>
            <pc:sldMk cId="1079657295" sldId="267"/>
            <ac:spMk id="2" creationId="{CDC3AC97-74B1-31B6-E687-6AB89B37B94F}"/>
          </ac:spMkLst>
        </pc:spChg>
        <pc:spChg chg="del">
          <ac:chgData name="Toni N. Mercer" userId="de13b5a86c883bb1" providerId="LiveId" clId="{9CFCE5D7-F422-496F-A0DC-E44A1D47A61F}" dt="2022-09-15T23:48:15.642" v="1197" actId="931"/>
          <ac:spMkLst>
            <pc:docMk/>
            <pc:sldMk cId="1079657295" sldId="267"/>
            <ac:spMk id="3" creationId="{59E00C2A-6318-A593-594E-24624566F2E1}"/>
          </ac:spMkLst>
        </pc:spChg>
        <pc:picChg chg="add mod">
          <ac:chgData name="Toni N. Mercer" userId="de13b5a86c883bb1" providerId="LiveId" clId="{9CFCE5D7-F422-496F-A0DC-E44A1D47A61F}" dt="2022-09-15T23:48:17.259" v="1199" actId="962"/>
          <ac:picMkLst>
            <pc:docMk/>
            <pc:sldMk cId="1079657295" sldId="267"/>
            <ac:picMk id="5" creationId="{A2C3B247-6710-3A83-E669-5A5A0422BBCB}"/>
          </ac:picMkLst>
        </pc:picChg>
      </pc:sldChg>
      <pc:sldChg chg="addSp delSp modSp new mod">
        <pc:chgData name="Toni N. Mercer" userId="de13b5a86c883bb1" providerId="LiveId" clId="{9CFCE5D7-F422-496F-A0DC-E44A1D47A61F}" dt="2022-09-16T01:42:28.195" v="1451" actId="20577"/>
        <pc:sldMkLst>
          <pc:docMk/>
          <pc:sldMk cId="1515993994" sldId="268"/>
        </pc:sldMkLst>
        <pc:spChg chg="mod">
          <ac:chgData name="Toni N. Mercer" userId="de13b5a86c883bb1" providerId="LiveId" clId="{9CFCE5D7-F422-496F-A0DC-E44A1D47A61F}" dt="2022-09-16T01:42:28.195" v="1451" actId="20577"/>
          <ac:spMkLst>
            <pc:docMk/>
            <pc:sldMk cId="1515993994" sldId="268"/>
            <ac:spMk id="2" creationId="{9539F6F1-5118-10E5-E57D-FA45E061B144}"/>
          </ac:spMkLst>
        </pc:spChg>
        <pc:spChg chg="del mod">
          <ac:chgData name="Toni N. Mercer" userId="de13b5a86c883bb1" providerId="LiveId" clId="{9CFCE5D7-F422-496F-A0DC-E44A1D47A61F}" dt="2022-09-16T01:40:41.705" v="1428" actId="931"/>
          <ac:spMkLst>
            <pc:docMk/>
            <pc:sldMk cId="1515993994" sldId="268"/>
            <ac:spMk id="3" creationId="{37FDC979-0EAF-E7D8-696C-CC7FB4BC20EB}"/>
          </ac:spMkLst>
        </pc:spChg>
        <pc:picChg chg="add mod">
          <ac:chgData name="Toni N. Mercer" userId="de13b5a86c883bb1" providerId="LiveId" clId="{9CFCE5D7-F422-496F-A0DC-E44A1D47A61F}" dt="2022-09-16T01:40:43.886" v="1430" actId="962"/>
          <ac:picMkLst>
            <pc:docMk/>
            <pc:sldMk cId="1515993994" sldId="268"/>
            <ac:picMk id="5" creationId="{648BEB1A-C67B-530A-3BC8-23B874736E78}"/>
          </ac:picMkLst>
        </pc:picChg>
      </pc:sldChg>
      <pc:sldChg chg="addSp delSp modSp new mod">
        <pc:chgData name="Toni N. Mercer" userId="de13b5a86c883bb1" providerId="LiveId" clId="{9CFCE5D7-F422-496F-A0DC-E44A1D47A61F}" dt="2022-09-15T23:48:36.553" v="1214" actId="962"/>
        <pc:sldMkLst>
          <pc:docMk/>
          <pc:sldMk cId="3933087395" sldId="269"/>
        </pc:sldMkLst>
        <pc:spChg chg="mod">
          <ac:chgData name="Toni N. Mercer" userId="de13b5a86c883bb1" providerId="LiveId" clId="{9CFCE5D7-F422-496F-A0DC-E44A1D47A61F}" dt="2022-09-15T23:48:27.631" v="1211" actId="20577"/>
          <ac:spMkLst>
            <pc:docMk/>
            <pc:sldMk cId="3933087395" sldId="269"/>
            <ac:spMk id="2" creationId="{9B720C90-2338-EBBC-9831-851AF03FB6B9}"/>
          </ac:spMkLst>
        </pc:spChg>
        <pc:spChg chg="del">
          <ac:chgData name="Toni N. Mercer" userId="de13b5a86c883bb1" providerId="LiveId" clId="{9CFCE5D7-F422-496F-A0DC-E44A1D47A61F}" dt="2022-09-15T23:48:34.862" v="1212" actId="931"/>
          <ac:spMkLst>
            <pc:docMk/>
            <pc:sldMk cId="3933087395" sldId="269"/>
            <ac:spMk id="3" creationId="{90E9BD43-C195-BA1C-2364-B6AA26A35622}"/>
          </ac:spMkLst>
        </pc:spChg>
        <pc:picChg chg="add mod">
          <ac:chgData name="Toni N. Mercer" userId="de13b5a86c883bb1" providerId="LiveId" clId="{9CFCE5D7-F422-496F-A0DC-E44A1D47A61F}" dt="2022-09-15T23:48:36.553" v="1214" actId="962"/>
          <ac:picMkLst>
            <pc:docMk/>
            <pc:sldMk cId="3933087395" sldId="269"/>
            <ac:picMk id="5" creationId="{3CA3D6AF-9EFE-5584-DAF7-9C763FA7F21D}"/>
          </ac:picMkLst>
        </pc:picChg>
      </pc:sldChg>
      <pc:sldChg chg="modSp new mod">
        <pc:chgData name="Toni N. Mercer" userId="de13b5a86c883bb1" providerId="LiveId" clId="{9CFCE5D7-F422-496F-A0DC-E44A1D47A61F}" dt="2022-09-16T01:40:02.345" v="1427" actId="20577"/>
        <pc:sldMkLst>
          <pc:docMk/>
          <pc:sldMk cId="1322641935" sldId="270"/>
        </pc:sldMkLst>
        <pc:spChg chg="mod">
          <ac:chgData name="Toni N. Mercer" userId="de13b5a86c883bb1" providerId="LiveId" clId="{9CFCE5D7-F422-496F-A0DC-E44A1D47A61F}" dt="2022-09-15T23:49:24.448" v="1244" actId="20577"/>
          <ac:spMkLst>
            <pc:docMk/>
            <pc:sldMk cId="1322641935" sldId="270"/>
            <ac:spMk id="2" creationId="{9BD76BD4-1581-AD06-2CC8-38DFADFC16FA}"/>
          </ac:spMkLst>
        </pc:spChg>
        <pc:spChg chg="mod">
          <ac:chgData name="Toni N. Mercer" userId="de13b5a86c883bb1" providerId="LiveId" clId="{9CFCE5D7-F422-496F-A0DC-E44A1D47A61F}" dt="2022-09-16T01:40:02.345" v="1427" actId="20577"/>
          <ac:spMkLst>
            <pc:docMk/>
            <pc:sldMk cId="1322641935" sldId="270"/>
            <ac:spMk id="3" creationId="{F7939997-9C15-9DA6-CE6E-997570C6016B}"/>
          </ac:spMkLst>
        </pc:spChg>
      </pc:sldChg>
      <pc:sldChg chg="addSp delSp modSp new mod modClrScheme chgLayout">
        <pc:chgData name="Toni N. Mercer" userId="de13b5a86c883bb1" providerId="LiveId" clId="{9CFCE5D7-F422-496F-A0DC-E44A1D47A61F}" dt="2022-09-15T23:53:26.169" v="1366" actId="20577"/>
        <pc:sldMkLst>
          <pc:docMk/>
          <pc:sldMk cId="2694849370" sldId="271"/>
        </pc:sldMkLst>
        <pc:spChg chg="del mod ord">
          <ac:chgData name="Toni N. Mercer" userId="de13b5a86c883bb1" providerId="LiveId" clId="{9CFCE5D7-F422-496F-A0DC-E44A1D47A61F}" dt="2022-09-15T23:53:12.175" v="1324" actId="700"/>
          <ac:spMkLst>
            <pc:docMk/>
            <pc:sldMk cId="2694849370" sldId="271"/>
            <ac:spMk id="2" creationId="{4CDDEB4F-16D4-E5D6-9543-F115D5719816}"/>
          </ac:spMkLst>
        </pc:spChg>
        <pc:spChg chg="del">
          <ac:chgData name="Toni N. Mercer" userId="de13b5a86c883bb1" providerId="LiveId" clId="{9CFCE5D7-F422-496F-A0DC-E44A1D47A61F}" dt="2022-09-15T23:53:12.175" v="1324" actId="700"/>
          <ac:spMkLst>
            <pc:docMk/>
            <pc:sldMk cId="2694849370" sldId="271"/>
            <ac:spMk id="3" creationId="{6FA5D309-8DB8-2AF5-1FAB-B2FA16824D87}"/>
          </ac:spMkLst>
        </pc:spChg>
        <pc:spChg chg="add mod ord">
          <ac:chgData name="Toni N. Mercer" userId="de13b5a86c883bb1" providerId="LiveId" clId="{9CFCE5D7-F422-496F-A0DC-E44A1D47A61F}" dt="2022-09-15T23:53:26.169" v="1366" actId="20577"/>
          <ac:spMkLst>
            <pc:docMk/>
            <pc:sldMk cId="2694849370" sldId="271"/>
            <ac:spMk id="4" creationId="{43EDAA0D-7880-87B2-6A40-EDC2396FEB62}"/>
          </ac:spMkLst>
        </pc:spChg>
      </pc:sldChg>
      <pc:sldChg chg="addSp delSp modSp new mod">
        <pc:chgData name="Toni N. Mercer" userId="de13b5a86c883bb1" providerId="LiveId" clId="{9CFCE5D7-F422-496F-A0DC-E44A1D47A61F}" dt="2022-09-16T01:43:26.001" v="1462" actId="20577"/>
        <pc:sldMkLst>
          <pc:docMk/>
          <pc:sldMk cId="3378118522" sldId="272"/>
        </pc:sldMkLst>
        <pc:spChg chg="mod">
          <ac:chgData name="Toni N. Mercer" userId="de13b5a86c883bb1" providerId="LiveId" clId="{9CFCE5D7-F422-496F-A0DC-E44A1D47A61F}" dt="2022-09-16T01:43:26.001" v="1462" actId="20577"/>
          <ac:spMkLst>
            <pc:docMk/>
            <pc:sldMk cId="3378118522" sldId="272"/>
            <ac:spMk id="2" creationId="{AF2DD21A-763E-3591-4D27-6236674B0D12}"/>
          </ac:spMkLst>
        </pc:spChg>
        <pc:spChg chg="del">
          <ac:chgData name="Toni N. Mercer" userId="de13b5a86c883bb1" providerId="LiveId" clId="{9CFCE5D7-F422-496F-A0DC-E44A1D47A61F}" dt="2022-09-16T01:40:59.599" v="1432" actId="931"/>
          <ac:spMkLst>
            <pc:docMk/>
            <pc:sldMk cId="3378118522" sldId="272"/>
            <ac:spMk id="3" creationId="{F4BACA7F-97CB-5927-23DD-7CDD736D0A21}"/>
          </ac:spMkLst>
        </pc:spChg>
        <pc:picChg chg="add mod">
          <ac:chgData name="Toni N. Mercer" userId="de13b5a86c883bb1" providerId="LiveId" clId="{9CFCE5D7-F422-496F-A0DC-E44A1D47A61F}" dt="2022-09-16T01:41:01.281" v="1434" actId="962"/>
          <ac:picMkLst>
            <pc:docMk/>
            <pc:sldMk cId="3378118522" sldId="272"/>
            <ac:picMk id="5" creationId="{5C5CC865-8568-9EBF-CA39-C6FD9B4540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19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tecoatinvestor.com/150-portfolios-better-than-yours/comment-page-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string of lights&#10;&#10;Description automatically generated with low confidence">
            <a:extLst>
              <a:ext uri="{FF2B5EF4-FFF2-40B4-BE49-F238E27FC236}">
                <a16:creationId xmlns:a16="http://schemas.microsoft.com/office/drawing/2014/main" id="{4B0EAF83-1876-874E-5230-82B13F74E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1" b="1502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03146-3928-8634-8586-72D1BCEA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MMP Retirement Strategies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0793-1F58-021D-6183-CF9370DF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Using machine learning predictions to time retirement contributions for maximum return</a:t>
            </a:r>
            <a:endParaRPr lang="en-GB" sz="1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4A8E-91A9-A9BD-4FFB-C71D226A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74EB382-385D-1049-9571-D94E30B7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332038"/>
            <a:ext cx="7134224" cy="3567112"/>
          </a:xfrm>
        </p:spPr>
      </p:pic>
    </p:spTree>
    <p:extLst>
      <p:ext uri="{BB962C8B-B14F-4D97-AF65-F5344CB8AC3E}">
        <p14:creationId xmlns:p14="http://schemas.microsoft.com/office/powerpoint/2010/main" val="170725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795-B606-BBC0-C907-1B6B692C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F57004-1C2F-FF04-D70A-F96C9CFD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332038"/>
            <a:ext cx="7134224" cy="3567112"/>
          </a:xfrm>
        </p:spPr>
      </p:pic>
    </p:spTree>
    <p:extLst>
      <p:ext uri="{BB962C8B-B14F-4D97-AF65-F5344CB8AC3E}">
        <p14:creationId xmlns:p14="http://schemas.microsoft.com/office/powerpoint/2010/main" val="275868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AC97-74B1-31B6-E687-6AB89B37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2C3B247-6710-3A83-E669-5A5A0422B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332038"/>
            <a:ext cx="7134224" cy="3567112"/>
          </a:xfrm>
        </p:spPr>
      </p:pic>
    </p:spTree>
    <p:extLst>
      <p:ext uri="{BB962C8B-B14F-4D97-AF65-F5344CB8AC3E}">
        <p14:creationId xmlns:p14="http://schemas.microsoft.com/office/powerpoint/2010/main" val="10796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0C90-2338-EBBC-9831-851AF03F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A3D6AF-9EFE-5584-DAF7-9C763FA7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332038"/>
            <a:ext cx="7134224" cy="3567112"/>
          </a:xfrm>
        </p:spPr>
      </p:pic>
    </p:spTree>
    <p:extLst>
      <p:ext uri="{BB962C8B-B14F-4D97-AF65-F5344CB8AC3E}">
        <p14:creationId xmlns:p14="http://schemas.microsoft.com/office/powerpoint/2010/main" val="393308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DAA0D-7880-87B2-6A40-EDC2396F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the market</a:t>
            </a:r>
            <a:br>
              <a:rPr lang="en-US" dirty="0"/>
            </a:br>
            <a:r>
              <a:rPr lang="en-US" dirty="0"/>
              <a:t>beats timing the market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84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051B-7B56-FE96-5800-C49D86CD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the future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B4FF-604F-410C-A925-4C60968E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daily predictions</a:t>
            </a:r>
          </a:p>
          <a:p>
            <a:r>
              <a:rPr lang="en-US" dirty="0"/>
              <a:t>Adjust the model to self test and re-train when required</a:t>
            </a:r>
          </a:p>
          <a:p>
            <a:r>
              <a:rPr lang="en-US" dirty="0"/>
              <a:t>Adjust the code to output a recommended contribution strategy per portfolio</a:t>
            </a:r>
          </a:p>
          <a:p>
            <a:r>
              <a:rPr lang="en-US" dirty="0"/>
              <a:t>Loop through all portfolios and contribution strategies</a:t>
            </a:r>
          </a:p>
          <a:p>
            <a:r>
              <a:rPr lang="en-US" dirty="0"/>
              <a:t>Continue to optimize models</a:t>
            </a:r>
          </a:p>
          <a:p>
            <a:r>
              <a:rPr lang="en-US" dirty="0"/>
              <a:t>Combine functionality so that python files don’t need to run separately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CC60-7402-D56A-05D4-4C19437A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FA3D-3976-4240-7EF7-49CF5A7C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retirement contribution strategies across investment portfolios to maximize retirement savings.</a:t>
            </a:r>
          </a:p>
          <a:p>
            <a:r>
              <a:rPr lang="en-US" dirty="0"/>
              <a:t>Contribution strategies:</a:t>
            </a:r>
            <a:endParaRPr lang="en-GB" dirty="0"/>
          </a:p>
          <a:p>
            <a:pPr lvl="2"/>
            <a:r>
              <a:rPr lang="en-GB" dirty="0"/>
              <a:t>Monthly dollar cost average</a:t>
            </a:r>
          </a:p>
          <a:p>
            <a:pPr lvl="2"/>
            <a:r>
              <a:rPr lang="en-GB" dirty="0"/>
              <a:t>Annual dollar cost average</a:t>
            </a:r>
          </a:p>
          <a:p>
            <a:pPr lvl="2"/>
            <a:r>
              <a:rPr lang="en-GB" dirty="0"/>
              <a:t>Machine Learning Predicted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C4BD-80D1-E24E-D1AC-BB89380F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started…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4BCD-22F1-A779-7900-AB6DF9AD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Whitecoat Investor Article</a:t>
            </a:r>
            <a:r>
              <a:rPr lang="en-US" dirty="0"/>
              <a:t> – buy and hold strategy portfolios</a:t>
            </a:r>
          </a:p>
          <a:p>
            <a:r>
              <a:rPr lang="en-US" dirty="0"/>
              <a:t>Selected 4 portfolios to compare</a:t>
            </a:r>
          </a:p>
          <a:p>
            <a:r>
              <a:rPr lang="en-US" dirty="0"/>
              <a:t>Chose Vanguard Total Stock ETF as the basis to train our machine learning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A41-E56D-9BFF-2760-A290AA2D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397C-A5E9-079A-0355-39335900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Predicting market movements 1 month into the future.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SVM as a powerful classifier for 2 classes</a:t>
            </a:r>
          </a:p>
          <a:p>
            <a:r>
              <a:rPr lang="en-US" dirty="0"/>
              <a:t>AdaBoost to weight dataset to increase accuracy 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941884-66BB-365D-EFF6-9B68D4D1FCA7}"/>
              </a:ext>
            </a:extLst>
          </p:cNvPr>
          <p:cNvGrpSpPr/>
          <p:nvPr/>
        </p:nvGrpSpPr>
        <p:grpSpPr>
          <a:xfrm>
            <a:off x="4731328" y="2828636"/>
            <a:ext cx="2729345" cy="1200728"/>
            <a:chOff x="4064000" y="2828636"/>
            <a:chExt cx="2729345" cy="1200728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A0F434B0-095A-1FB7-46B7-351C2F7C3581}"/>
                </a:ext>
              </a:extLst>
            </p:cNvPr>
            <p:cNvSpPr/>
            <p:nvPr/>
          </p:nvSpPr>
          <p:spPr>
            <a:xfrm>
              <a:off x="4064000" y="2828636"/>
              <a:ext cx="1025236" cy="1200728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98A6FCBD-D459-6BB4-7846-C891A1D962B3}"/>
                </a:ext>
              </a:extLst>
            </p:cNvPr>
            <p:cNvSpPr/>
            <p:nvPr/>
          </p:nvSpPr>
          <p:spPr>
            <a:xfrm rot="10800000">
              <a:off x="5768109" y="2828636"/>
              <a:ext cx="1025236" cy="1200728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A1118E-B970-E453-BC89-5C2FB8F8D0E2}"/>
              </a:ext>
            </a:extLst>
          </p:cNvPr>
          <p:cNvSpPr txBox="1"/>
          <p:nvPr/>
        </p:nvSpPr>
        <p:spPr>
          <a:xfrm>
            <a:off x="4987640" y="3251200"/>
            <a:ext cx="61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+1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0E264-7D88-3C73-FAD0-0F28F2AA389B}"/>
              </a:ext>
            </a:extLst>
          </p:cNvPr>
          <p:cNvSpPr txBox="1"/>
          <p:nvPr/>
        </p:nvSpPr>
        <p:spPr>
          <a:xfrm>
            <a:off x="6742547" y="3251200"/>
            <a:ext cx="61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919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D2E1-7A1F-1D77-2D8F-23E90D1E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9986-4B79-CCB1-ECB9-E03E1DF5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VTI as data through API</a:t>
            </a:r>
          </a:p>
          <a:p>
            <a:r>
              <a:rPr lang="en-US" dirty="0"/>
              <a:t>Training to predicting periods</a:t>
            </a:r>
          </a:p>
          <a:p>
            <a:r>
              <a:rPr lang="en-US" dirty="0"/>
              <a:t>Created function to process the data</a:t>
            </a:r>
          </a:p>
          <a:p>
            <a:r>
              <a:rPr lang="en-US" dirty="0"/>
              <a:t>Model classification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0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6F1-5118-10E5-E57D-FA45E061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Predictions - AdaBoost</a:t>
            </a:r>
            <a:endParaRPr lang="en-GB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48BEB1A-C67B-530A-3BC8-23B87473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696369"/>
            <a:ext cx="8201025" cy="2838450"/>
          </a:xfrm>
        </p:spPr>
      </p:pic>
    </p:spTree>
    <p:extLst>
      <p:ext uri="{BB962C8B-B14F-4D97-AF65-F5344CB8AC3E}">
        <p14:creationId xmlns:p14="http://schemas.microsoft.com/office/powerpoint/2010/main" val="151599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D21A-763E-3591-4D27-6236674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Predictions – SVM Model</a:t>
            </a:r>
            <a:endParaRPr lang="en-GB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C5CC865-8568-9EBF-CA39-C6FD9B454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753519"/>
            <a:ext cx="8134350" cy="2724150"/>
          </a:xfrm>
        </p:spPr>
      </p:pic>
    </p:spTree>
    <p:extLst>
      <p:ext uri="{BB962C8B-B14F-4D97-AF65-F5344CB8AC3E}">
        <p14:creationId xmlns:p14="http://schemas.microsoft.com/office/powerpoint/2010/main" val="337811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11A-A9A4-6541-E32B-5B5BA53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going…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304B-0EA3-397C-E825-E77C85A7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6BD4-1581-AD06-2CC8-38DFADFC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encountered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997-9C15-9DA6-CE6E-997570C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strategy </a:t>
            </a:r>
          </a:p>
          <a:p>
            <a:r>
              <a:rPr lang="en-US" dirty="0"/>
              <a:t>Running neural </a:t>
            </a:r>
            <a:r>
              <a:rPr lang="en-US" dirty="0" err="1"/>
              <a:t>networtk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4193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Walbaum Display</vt:lpstr>
      <vt:lpstr>RegattaVTI</vt:lpstr>
      <vt:lpstr>MMP Retirement Strategies</vt:lpstr>
      <vt:lpstr>Summary</vt:lpstr>
      <vt:lpstr>How it started…</vt:lpstr>
      <vt:lpstr>Machine Learning</vt:lpstr>
      <vt:lpstr>Data Prep and Training</vt:lpstr>
      <vt:lpstr>Outcome Predictions - AdaBoost</vt:lpstr>
      <vt:lpstr>Outcome Predictions – SVM Model</vt:lpstr>
      <vt:lpstr>How it’s going…</vt:lpstr>
      <vt:lpstr>Issues we encountered</vt:lpstr>
      <vt:lpstr>Conclusions</vt:lpstr>
      <vt:lpstr>Conclusions</vt:lpstr>
      <vt:lpstr>Conclusions</vt:lpstr>
      <vt:lpstr>Conclusions</vt:lpstr>
      <vt:lpstr>Time in the market beats timing the market</vt:lpstr>
      <vt:lpstr>Ideas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Retirement Strategies</dc:title>
  <dc:creator>Toni N. Mercer</dc:creator>
  <cp:lastModifiedBy>Toni N. Mercer</cp:lastModifiedBy>
  <cp:revision>1</cp:revision>
  <dcterms:created xsi:type="dcterms:W3CDTF">2022-09-15T18:04:12Z</dcterms:created>
  <dcterms:modified xsi:type="dcterms:W3CDTF">2022-09-16T01:43:34Z</dcterms:modified>
</cp:coreProperties>
</file>