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564" r:id="rId1"/>
  </p:sldMasterIdLst>
  <p:notesMasterIdLst>
    <p:notesMasterId r:id="rId15"/>
  </p:notesMasterIdLst>
  <p:sldIdLst>
    <p:sldId id="256" r:id="rId2"/>
    <p:sldId id="275" r:id="rId3"/>
    <p:sldId id="293" r:id="rId4"/>
    <p:sldId id="280" r:id="rId5"/>
    <p:sldId id="258" r:id="rId6"/>
    <p:sldId id="279" r:id="rId7"/>
    <p:sldId id="292" r:id="rId8"/>
    <p:sldId id="295" r:id="rId9"/>
    <p:sldId id="294" r:id="rId10"/>
    <p:sldId id="287" r:id="rId11"/>
    <p:sldId id="286" r:id="rId12"/>
    <p:sldId id="282" r:id="rId13"/>
    <p:sldId id="296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1429"/>
  </p:normalViewPr>
  <p:slideViewPr>
    <p:cSldViewPr>
      <p:cViewPr varScale="1">
        <p:scale>
          <a:sx n="117" d="100"/>
          <a:sy n="117" d="100"/>
        </p:scale>
        <p:origin x="15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B4051-27DA-4F47-BEBF-20282722822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B79F3C-FE91-4DC9-B1E6-18B3DB0DB16C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Scope and Purpose</a:t>
          </a:r>
        </a:p>
      </dgm:t>
    </dgm:pt>
    <dgm:pt modelId="{D99FB7C2-3DA8-4285-94D6-AD2D8FB97BF8}" type="parTrans" cxnId="{49B0A9E0-A17F-46F2-9999-7BAD432CA7B8}">
      <dgm:prSet/>
      <dgm:spPr/>
      <dgm:t>
        <a:bodyPr/>
        <a:lstStyle/>
        <a:p>
          <a:endParaRPr lang="en-US"/>
        </a:p>
      </dgm:t>
    </dgm:pt>
    <dgm:pt modelId="{E97A9DD2-3542-4122-8C8D-E8EC3C0C1AAE}" type="sibTrans" cxnId="{49B0A9E0-A17F-46F2-9999-7BAD432CA7B8}">
      <dgm:prSet/>
      <dgm:spPr/>
      <dgm:t>
        <a:bodyPr/>
        <a:lstStyle/>
        <a:p>
          <a:endParaRPr lang="en-US"/>
        </a:p>
      </dgm:t>
    </dgm:pt>
    <dgm:pt modelId="{041C7380-A816-4302-A956-845D942E3FB7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Project Approach</a:t>
          </a:r>
        </a:p>
      </dgm:t>
    </dgm:pt>
    <dgm:pt modelId="{946F8C08-5DAC-4EEE-9D13-4A71D70AFCD0}" type="parTrans" cxnId="{9517D44E-5D19-4B31-8101-A43502DA7371}">
      <dgm:prSet/>
      <dgm:spPr/>
      <dgm:t>
        <a:bodyPr/>
        <a:lstStyle/>
        <a:p>
          <a:endParaRPr lang="en-US"/>
        </a:p>
      </dgm:t>
    </dgm:pt>
    <dgm:pt modelId="{AA84AA83-B8A6-4595-9E66-1F9B3BAAABD6}" type="sibTrans" cxnId="{9517D44E-5D19-4B31-8101-A43502DA7371}">
      <dgm:prSet/>
      <dgm:spPr/>
      <dgm:t>
        <a:bodyPr/>
        <a:lstStyle/>
        <a:p>
          <a:endParaRPr lang="en-US"/>
        </a:p>
      </dgm:t>
    </dgm:pt>
    <dgm:pt modelId="{0FE869C1-B139-4704-89C7-B4A67E426526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Techniques used</a:t>
          </a:r>
        </a:p>
      </dgm:t>
    </dgm:pt>
    <dgm:pt modelId="{CCB79B99-CB27-49B4-9E65-C80ECBA9AF12}" type="parTrans" cxnId="{7BBBAE85-4101-4579-AC26-65DB1CC0831C}">
      <dgm:prSet/>
      <dgm:spPr/>
      <dgm:t>
        <a:bodyPr/>
        <a:lstStyle/>
        <a:p>
          <a:endParaRPr lang="en-US"/>
        </a:p>
      </dgm:t>
    </dgm:pt>
    <dgm:pt modelId="{E3C20FE8-0B96-4967-BD43-BD341C5B36D4}" type="sibTrans" cxnId="{7BBBAE85-4101-4579-AC26-65DB1CC0831C}">
      <dgm:prSet/>
      <dgm:spPr/>
      <dgm:t>
        <a:bodyPr/>
        <a:lstStyle/>
        <a:p>
          <a:endParaRPr lang="en-US"/>
        </a:p>
      </dgm:t>
    </dgm:pt>
    <dgm:pt modelId="{315E43C0-0D79-476D-96C2-D26FAAD522C4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Code Demonstrations</a:t>
          </a:r>
        </a:p>
      </dgm:t>
    </dgm:pt>
    <dgm:pt modelId="{17BBC3A1-CD00-4A50-8D7A-AACF8A3B87C2}" type="parTrans" cxnId="{52E6F315-FA6D-42F9-B6D8-34C1A941C7DD}">
      <dgm:prSet/>
      <dgm:spPr/>
      <dgm:t>
        <a:bodyPr/>
        <a:lstStyle/>
        <a:p>
          <a:endParaRPr lang="en-US"/>
        </a:p>
      </dgm:t>
    </dgm:pt>
    <dgm:pt modelId="{51B38B0F-C099-44B3-A7A8-C9BF1990F845}" type="sibTrans" cxnId="{52E6F315-FA6D-42F9-B6D8-34C1A941C7DD}">
      <dgm:prSet/>
      <dgm:spPr/>
      <dgm:t>
        <a:bodyPr/>
        <a:lstStyle/>
        <a:p>
          <a:endParaRPr lang="en-US"/>
        </a:p>
      </dgm:t>
    </dgm:pt>
    <dgm:pt modelId="{35710C02-5BF5-49DF-BD01-5EC50152120E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Challenges</a:t>
          </a:r>
        </a:p>
      </dgm:t>
    </dgm:pt>
    <dgm:pt modelId="{6ECC15FD-8287-44D3-A4C7-DF3457164B50}" type="parTrans" cxnId="{F939B9DC-C8D0-4C9D-81CF-808B7AF8636F}">
      <dgm:prSet/>
      <dgm:spPr/>
      <dgm:t>
        <a:bodyPr/>
        <a:lstStyle/>
        <a:p>
          <a:endParaRPr lang="en-US"/>
        </a:p>
      </dgm:t>
    </dgm:pt>
    <dgm:pt modelId="{1EECD051-ED71-4BF9-B209-91F9B9B2B2B2}" type="sibTrans" cxnId="{F939B9DC-C8D0-4C9D-81CF-808B7AF8636F}">
      <dgm:prSet/>
      <dgm:spPr/>
      <dgm:t>
        <a:bodyPr/>
        <a:lstStyle/>
        <a:p>
          <a:endParaRPr lang="en-US"/>
        </a:p>
      </dgm:t>
    </dgm:pt>
    <dgm:pt modelId="{C128B679-96DE-4B99-9C9A-B2C26C34C7D6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Results (Demo)</a:t>
          </a:r>
        </a:p>
      </dgm:t>
    </dgm:pt>
    <dgm:pt modelId="{25E17ED2-2846-4CEC-9665-36FE2084A7C6}" type="parTrans" cxnId="{D2868E51-BF53-4679-BFD3-EC4F1930763F}">
      <dgm:prSet/>
      <dgm:spPr/>
      <dgm:t>
        <a:bodyPr/>
        <a:lstStyle/>
        <a:p>
          <a:endParaRPr lang="en-US"/>
        </a:p>
      </dgm:t>
    </dgm:pt>
    <dgm:pt modelId="{F3063170-9EAC-49C9-86D6-78AE0173D305}" type="sibTrans" cxnId="{D2868E51-BF53-4679-BFD3-EC4F1930763F}">
      <dgm:prSet/>
      <dgm:spPr/>
      <dgm:t>
        <a:bodyPr/>
        <a:lstStyle/>
        <a:p>
          <a:endParaRPr lang="en-US"/>
        </a:p>
      </dgm:t>
    </dgm:pt>
    <dgm:pt modelId="{3FE2B410-503A-47FB-90BC-1E7D0CBCEC4D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Next Steps</a:t>
          </a:r>
        </a:p>
      </dgm:t>
    </dgm:pt>
    <dgm:pt modelId="{5687EB84-5EBC-4D86-BD3C-D91D487EE7D5}" type="parTrans" cxnId="{C29F0F38-4CFB-4AF0-AFE9-FDABC3215174}">
      <dgm:prSet/>
      <dgm:spPr/>
      <dgm:t>
        <a:bodyPr/>
        <a:lstStyle/>
        <a:p>
          <a:endParaRPr lang="en-US"/>
        </a:p>
      </dgm:t>
    </dgm:pt>
    <dgm:pt modelId="{7C85B78B-EC05-4C88-95AF-1E313388E6E2}" type="sibTrans" cxnId="{C29F0F38-4CFB-4AF0-AFE9-FDABC3215174}">
      <dgm:prSet/>
      <dgm:spPr/>
      <dgm:t>
        <a:bodyPr/>
        <a:lstStyle/>
        <a:p>
          <a:endParaRPr lang="en-US"/>
        </a:p>
      </dgm:t>
    </dgm:pt>
    <dgm:pt modelId="{960B7730-FC93-B143-910C-43B4479C74B8}" type="pres">
      <dgm:prSet presAssocID="{35FB4051-27DA-4F47-BEBF-20282722822A}" presName="vert0" presStyleCnt="0">
        <dgm:presLayoutVars>
          <dgm:dir/>
          <dgm:animOne val="branch"/>
          <dgm:animLvl val="lvl"/>
        </dgm:presLayoutVars>
      </dgm:prSet>
      <dgm:spPr/>
    </dgm:pt>
    <dgm:pt modelId="{2BE7516C-2B6C-FB42-9116-38CC4706C116}" type="pres">
      <dgm:prSet presAssocID="{91B79F3C-FE91-4DC9-B1E6-18B3DB0DB16C}" presName="thickLine" presStyleLbl="alignNode1" presStyleIdx="0" presStyleCnt="7"/>
      <dgm:spPr/>
    </dgm:pt>
    <dgm:pt modelId="{AE5068F3-A0F9-7047-B821-1988E2FEA4AA}" type="pres">
      <dgm:prSet presAssocID="{91B79F3C-FE91-4DC9-B1E6-18B3DB0DB16C}" presName="horz1" presStyleCnt="0"/>
      <dgm:spPr/>
    </dgm:pt>
    <dgm:pt modelId="{534FC3CB-0219-1942-B67A-31F00C52BB03}" type="pres">
      <dgm:prSet presAssocID="{91B79F3C-FE91-4DC9-B1E6-18B3DB0DB16C}" presName="tx1" presStyleLbl="revTx" presStyleIdx="0" presStyleCnt="7"/>
      <dgm:spPr/>
    </dgm:pt>
    <dgm:pt modelId="{9E11BA39-0519-3843-957D-066D23C08D48}" type="pres">
      <dgm:prSet presAssocID="{91B79F3C-FE91-4DC9-B1E6-18B3DB0DB16C}" presName="vert1" presStyleCnt="0"/>
      <dgm:spPr/>
    </dgm:pt>
    <dgm:pt modelId="{E85DC597-B6D8-434A-BC43-7BF67D7CF80B}" type="pres">
      <dgm:prSet presAssocID="{041C7380-A816-4302-A956-845D942E3FB7}" presName="thickLine" presStyleLbl="alignNode1" presStyleIdx="1" presStyleCnt="7"/>
      <dgm:spPr/>
    </dgm:pt>
    <dgm:pt modelId="{800971A4-CF44-9B49-AB60-833FC15D39F9}" type="pres">
      <dgm:prSet presAssocID="{041C7380-A816-4302-A956-845D942E3FB7}" presName="horz1" presStyleCnt="0"/>
      <dgm:spPr/>
    </dgm:pt>
    <dgm:pt modelId="{87D14039-101D-3947-95C2-5446485E5940}" type="pres">
      <dgm:prSet presAssocID="{041C7380-A816-4302-A956-845D942E3FB7}" presName="tx1" presStyleLbl="revTx" presStyleIdx="1" presStyleCnt="7"/>
      <dgm:spPr/>
    </dgm:pt>
    <dgm:pt modelId="{FDA08B15-98CB-DC45-952D-8558C217E4AC}" type="pres">
      <dgm:prSet presAssocID="{041C7380-A816-4302-A956-845D942E3FB7}" presName="vert1" presStyleCnt="0"/>
      <dgm:spPr/>
    </dgm:pt>
    <dgm:pt modelId="{00B136F0-1523-3A48-B54C-A6D732CD8D37}" type="pres">
      <dgm:prSet presAssocID="{0FE869C1-B139-4704-89C7-B4A67E426526}" presName="thickLine" presStyleLbl="alignNode1" presStyleIdx="2" presStyleCnt="7"/>
      <dgm:spPr/>
    </dgm:pt>
    <dgm:pt modelId="{CE366886-26A2-1744-9648-8FFE0DDE2AEA}" type="pres">
      <dgm:prSet presAssocID="{0FE869C1-B139-4704-89C7-B4A67E426526}" presName="horz1" presStyleCnt="0"/>
      <dgm:spPr/>
    </dgm:pt>
    <dgm:pt modelId="{074A367F-D817-7841-B3CA-FCAD0FE7AFA0}" type="pres">
      <dgm:prSet presAssocID="{0FE869C1-B139-4704-89C7-B4A67E426526}" presName="tx1" presStyleLbl="revTx" presStyleIdx="2" presStyleCnt="7"/>
      <dgm:spPr/>
    </dgm:pt>
    <dgm:pt modelId="{B314EEC5-9716-1149-BA03-2DBC03182C55}" type="pres">
      <dgm:prSet presAssocID="{0FE869C1-B139-4704-89C7-B4A67E426526}" presName="vert1" presStyleCnt="0"/>
      <dgm:spPr/>
    </dgm:pt>
    <dgm:pt modelId="{9DB8A3D9-C5D7-9447-84BA-5DD9A1B58019}" type="pres">
      <dgm:prSet presAssocID="{315E43C0-0D79-476D-96C2-D26FAAD522C4}" presName="thickLine" presStyleLbl="alignNode1" presStyleIdx="3" presStyleCnt="7"/>
      <dgm:spPr/>
    </dgm:pt>
    <dgm:pt modelId="{45B172F7-6581-3747-8703-13FD8788615B}" type="pres">
      <dgm:prSet presAssocID="{315E43C0-0D79-476D-96C2-D26FAAD522C4}" presName="horz1" presStyleCnt="0"/>
      <dgm:spPr/>
    </dgm:pt>
    <dgm:pt modelId="{7EAD223D-C2E6-984E-B0CB-AAEBBCBD13BB}" type="pres">
      <dgm:prSet presAssocID="{315E43C0-0D79-476D-96C2-D26FAAD522C4}" presName="tx1" presStyleLbl="revTx" presStyleIdx="3" presStyleCnt="7"/>
      <dgm:spPr/>
    </dgm:pt>
    <dgm:pt modelId="{CE08CB7E-4C25-944F-B6E6-1BB4DFB22083}" type="pres">
      <dgm:prSet presAssocID="{315E43C0-0D79-476D-96C2-D26FAAD522C4}" presName="vert1" presStyleCnt="0"/>
      <dgm:spPr/>
    </dgm:pt>
    <dgm:pt modelId="{E47D044D-801F-D344-B8B1-58BC4E7C1B9E}" type="pres">
      <dgm:prSet presAssocID="{35710C02-5BF5-49DF-BD01-5EC50152120E}" presName="thickLine" presStyleLbl="alignNode1" presStyleIdx="4" presStyleCnt="7"/>
      <dgm:spPr/>
    </dgm:pt>
    <dgm:pt modelId="{41939D5B-D4CB-BD44-BBE5-8286143DA5CA}" type="pres">
      <dgm:prSet presAssocID="{35710C02-5BF5-49DF-BD01-5EC50152120E}" presName="horz1" presStyleCnt="0"/>
      <dgm:spPr/>
    </dgm:pt>
    <dgm:pt modelId="{9CCCCD32-B03E-CE47-BD72-0D57D9778106}" type="pres">
      <dgm:prSet presAssocID="{35710C02-5BF5-49DF-BD01-5EC50152120E}" presName="tx1" presStyleLbl="revTx" presStyleIdx="4" presStyleCnt="7"/>
      <dgm:spPr/>
    </dgm:pt>
    <dgm:pt modelId="{6A02F629-46DE-4949-8E35-7A7DED76845B}" type="pres">
      <dgm:prSet presAssocID="{35710C02-5BF5-49DF-BD01-5EC50152120E}" presName="vert1" presStyleCnt="0"/>
      <dgm:spPr/>
    </dgm:pt>
    <dgm:pt modelId="{2E585988-A5BB-064D-8AE4-79CF115F8DBB}" type="pres">
      <dgm:prSet presAssocID="{C128B679-96DE-4B99-9C9A-B2C26C34C7D6}" presName="thickLine" presStyleLbl="alignNode1" presStyleIdx="5" presStyleCnt="7"/>
      <dgm:spPr/>
    </dgm:pt>
    <dgm:pt modelId="{F08752EA-61A3-BE40-8174-0C8E16E012EF}" type="pres">
      <dgm:prSet presAssocID="{C128B679-96DE-4B99-9C9A-B2C26C34C7D6}" presName="horz1" presStyleCnt="0"/>
      <dgm:spPr/>
    </dgm:pt>
    <dgm:pt modelId="{C382CC96-D485-0B4A-80E5-42140C68483C}" type="pres">
      <dgm:prSet presAssocID="{C128B679-96DE-4B99-9C9A-B2C26C34C7D6}" presName="tx1" presStyleLbl="revTx" presStyleIdx="5" presStyleCnt="7"/>
      <dgm:spPr/>
    </dgm:pt>
    <dgm:pt modelId="{57BC6F3D-DBC2-554B-A22E-BA82907346CC}" type="pres">
      <dgm:prSet presAssocID="{C128B679-96DE-4B99-9C9A-B2C26C34C7D6}" presName="vert1" presStyleCnt="0"/>
      <dgm:spPr/>
    </dgm:pt>
    <dgm:pt modelId="{F0430BC0-7769-B947-AA5A-77CF1D4EEE02}" type="pres">
      <dgm:prSet presAssocID="{3FE2B410-503A-47FB-90BC-1E7D0CBCEC4D}" presName="thickLine" presStyleLbl="alignNode1" presStyleIdx="6" presStyleCnt="7"/>
      <dgm:spPr/>
    </dgm:pt>
    <dgm:pt modelId="{6FFA19F3-BA48-2848-838C-65DE134D7F1C}" type="pres">
      <dgm:prSet presAssocID="{3FE2B410-503A-47FB-90BC-1E7D0CBCEC4D}" presName="horz1" presStyleCnt="0"/>
      <dgm:spPr/>
    </dgm:pt>
    <dgm:pt modelId="{D362F8EF-B38A-AB4C-A3D5-833E2187A908}" type="pres">
      <dgm:prSet presAssocID="{3FE2B410-503A-47FB-90BC-1E7D0CBCEC4D}" presName="tx1" presStyleLbl="revTx" presStyleIdx="6" presStyleCnt="7"/>
      <dgm:spPr/>
    </dgm:pt>
    <dgm:pt modelId="{637A44E6-29CF-0B43-9CA5-E4DA8DB60B26}" type="pres">
      <dgm:prSet presAssocID="{3FE2B410-503A-47FB-90BC-1E7D0CBCEC4D}" presName="vert1" presStyleCnt="0"/>
      <dgm:spPr/>
    </dgm:pt>
  </dgm:ptLst>
  <dgm:cxnLst>
    <dgm:cxn modelId="{18ED1B0F-8F93-1A4E-B83B-1917C4BF7900}" type="presOf" srcId="{0FE869C1-B139-4704-89C7-B4A67E426526}" destId="{074A367F-D817-7841-B3CA-FCAD0FE7AFA0}" srcOrd="0" destOrd="0" presId="urn:microsoft.com/office/officeart/2008/layout/LinedList"/>
    <dgm:cxn modelId="{52E6F315-FA6D-42F9-B6D8-34C1A941C7DD}" srcId="{35FB4051-27DA-4F47-BEBF-20282722822A}" destId="{315E43C0-0D79-476D-96C2-D26FAAD522C4}" srcOrd="3" destOrd="0" parTransId="{17BBC3A1-CD00-4A50-8D7A-AACF8A3B87C2}" sibTransId="{51B38B0F-C099-44B3-A7A8-C9BF1990F845}"/>
    <dgm:cxn modelId="{FF83AB16-8F4D-A444-A5D3-4A6E175BE23A}" type="presOf" srcId="{35FB4051-27DA-4F47-BEBF-20282722822A}" destId="{960B7730-FC93-B143-910C-43B4479C74B8}" srcOrd="0" destOrd="0" presId="urn:microsoft.com/office/officeart/2008/layout/LinedList"/>
    <dgm:cxn modelId="{C29F0F38-4CFB-4AF0-AFE9-FDABC3215174}" srcId="{35FB4051-27DA-4F47-BEBF-20282722822A}" destId="{3FE2B410-503A-47FB-90BC-1E7D0CBCEC4D}" srcOrd="6" destOrd="0" parTransId="{5687EB84-5EBC-4D86-BD3C-D91D487EE7D5}" sibTransId="{7C85B78B-EC05-4C88-95AF-1E313388E6E2}"/>
    <dgm:cxn modelId="{E80F6E41-9E26-FF42-B572-AA15A1FDD917}" type="presOf" srcId="{91B79F3C-FE91-4DC9-B1E6-18B3DB0DB16C}" destId="{534FC3CB-0219-1942-B67A-31F00C52BB03}" srcOrd="0" destOrd="0" presId="urn:microsoft.com/office/officeart/2008/layout/LinedList"/>
    <dgm:cxn modelId="{BBA46F47-00DA-D348-A60E-F072FAE4EF79}" type="presOf" srcId="{315E43C0-0D79-476D-96C2-D26FAAD522C4}" destId="{7EAD223D-C2E6-984E-B0CB-AAEBBCBD13BB}" srcOrd="0" destOrd="0" presId="urn:microsoft.com/office/officeart/2008/layout/LinedList"/>
    <dgm:cxn modelId="{9517D44E-5D19-4B31-8101-A43502DA7371}" srcId="{35FB4051-27DA-4F47-BEBF-20282722822A}" destId="{041C7380-A816-4302-A956-845D942E3FB7}" srcOrd="1" destOrd="0" parTransId="{946F8C08-5DAC-4EEE-9D13-4A71D70AFCD0}" sibTransId="{AA84AA83-B8A6-4595-9E66-1F9B3BAAABD6}"/>
    <dgm:cxn modelId="{D2868E51-BF53-4679-BFD3-EC4F1930763F}" srcId="{35FB4051-27DA-4F47-BEBF-20282722822A}" destId="{C128B679-96DE-4B99-9C9A-B2C26C34C7D6}" srcOrd="5" destOrd="0" parTransId="{25E17ED2-2846-4CEC-9665-36FE2084A7C6}" sibTransId="{F3063170-9EAC-49C9-86D6-78AE0173D305}"/>
    <dgm:cxn modelId="{7BBBAE85-4101-4579-AC26-65DB1CC0831C}" srcId="{35FB4051-27DA-4F47-BEBF-20282722822A}" destId="{0FE869C1-B139-4704-89C7-B4A67E426526}" srcOrd="2" destOrd="0" parTransId="{CCB79B99-CB27-49B4-9E65-C80ECBA9AF12}" sibTransId="{E3C20FE8-0B96-4967-BD43-BD341C5B36D4}"/>
    <dgm:cxn modelId="{B22068A1-670F-2C47-B7B3-1B07B5B31E3F}" type="presOf" srcId="{C128B679-96DE-4B99-9C9A-B2C26C34C7D6}" destId="{C382CC96-D485-0B4A-80E5-42140C68483C}" srcOrd="0" destOrd="0" presId="urn:microsoft.com/office/officeart/2008/layout/LinedList"/>
    <dgm:cxn modelId="{EE6300CA-05E7-884F-9BD7-FB57868594D7}" type="presOf" srcId="{3FE2B410-503A-47FB-90BC-1E7D0CBCEC4D}" destId="{D362F8EF-B38A-AB4C-A3D5-833E2187A908}" srcOrd="0" destOrd="0" presId="urn:microsoft.com/office/officeart/2008/layout/LinedList"/>
    <dgm:cxn modelId="{82D552D7-DF04-AF45-9B39-3A5716F5CF12}" type="presOf" srcId="{041C7380-A816-4302-A956-845D942E3FB7}" destId="{87D14039-101D-3947-95C2-5446485E5940}" srcOrd="0" destOrd="0" presId="urn:microsoft.com/office/officeart/2008/layout/LinedList"/>
    <dgm:cxn modelId="{F939B9DC-C8D0-4C9D-81CF-808B7AF8636F}" srcId="{35FB4051-27DA-4F47-BEBF-20282722822A}" destId="{35710C02-5BF5-49DF-BD01-5EC50152120E}" srcOrd="4" destOrd="0" parTransId="{6ECC15FD-8287-44D3-A4C7-DF3457164B50}" sibTransId="{1EECD051-ED71-4BF9-B209-91F9B9B2B2B2}"/>
    <dgm:cxn modelId="{49B0A9E0-A17F-46F2-9999-7BAD432CA7B8}" srcId="{35FB4051-27DA-4F47-BEBF-20282722822A}" destId="{91B79F3C-FE91-4DC9-B1E6-18B3DB0DB16C}" srcOrd="0" destOrd="0" parTransId="{D99FB7C2-3DA8-4285-94D6-AD2D8FB97BF8}" sibTransId="{E97A9DD2-3542-4122-8C8D-E8EC3C0C1AAE}"/>
    <dgm:cxn modelId="{C4D229FD-6AFF-674E-9E03-50C1A19C0842}" type="presOf" srcId="{35710C02-5BF5-49DF-BD01-5EC50152120E}" destId="{9CCCCD32-B03E-CE47-BD72-0D57D9778106}" srcOrd="0" destOrd="0" presId="urn:microsoft.com/office/officeart/2008/layout/LinedList"/>
    <dgm:cxn modelId="{61B91B9E-19A8-3C4A-9868-CC08A5CA28A1}" type="presParOf" srcId="{960B7730-FC93-B143-910C-43B4479C74B8}" destId="{2BE7516C-2B6C-FB42-9116-38CC4706C116}" srcOrd="0" destOrd="0" presId="urn:microsoft.com/office/officeart/2008/layout/LinedList"/>
    <dgm:cxn modelId="{C0C27547-5E20-F349-9AA0-B98D4A53D4CE}" type="presParOf" srcId="{960B7730-FC93-B143-910C-43B4479C74B8}" destId="{AE5068F3-A0F9-7047-B821-1988E2FEA4AA}" srcOrd="1" destOrd="0" presId="urn:microsoft.com/office/officeart/2008/layout/LinedList"/>
    <dgm:cxn modelId="{D3C35E99-1ED3-084B-9D68-EE6B060A8CD6}" type="presParOf" srcId="{AE5068F3-A0F9-7047-B821-1988E2FEA4AA}" destId="{534FC3CB-0219-1942-B67A-31F00C52BB03}" srcOrd="0" destOrd="0" presId="urn:microsoft.com/office/officeart/2008/layout/LinedList"/>
    <dgm:cxn modelId="{63C86729-4D01-4C48-A43A-06B7FF641CFD}" type="presParOf" srcId="{AE5068F3-A0F9-7047-B821-1988E2FEA4AA}" destId="{9E11BA39-0519-3843-957D-066D23C08D48}" srcOrd="1" destOrd="0" presId="urn:microsoft.com/office/officeart/2008/layout/LinedList"/>
    <dgm:cxn modelId="{36457634-A175-444E-9B05-1D04BF5374B0}" type="presParOf" srcId="{960B7730-FC93-B143-910C-43B4479C74B8}" destId="{E85DC597-B6D8-434A-BC43-7BF67D7CF80B}" srcOrd="2" destOrd="0" presId="urn:microsoft.com/office/officeart/2008/layout/LinedList"/>
    <dgm:cxn modelId="{57032562-FEAC-4340-8470-58C715414B1D}" type="presParOf" srcId="{960B7730-FC93-B143-910C-43B4479C74B8}" destId="{800971A4-CF44-9B49-AB60-833FC15D39F9}" srcOrd="3" destOrd="0" presId="urn:microsoft.com/office/officeart/2008/layout/LinedList"/>
    <dgm:cxn modelId="{644DF628-A743-0343-A520-D27E1C64C6C6}" type="presParOf" srcId="{800971A4-CF44-9B49-AB60-833FC15D39F9}" destId="{87D14039-101D-3947-95C2-5446485E5940}" srcOrd="0" destOrd="0" presId="urn:microsoft.com/office/officeart/2008/layout/LinedList"/>
    <dgm:cxn modelId="{40B73D28-6FC1-3D45-8752-3111C8A95F6E}" type="presParOf" srcId="{800971A4-CF44-9B49-AB60-833FC15D39F9}" destId="{FDA08B15-98CB-DC45-952D-8558C217E4AC}" srcOrd="1" destOrd="0" presId="urn:microsoft.com/office/officeart/2008/layout/LinedList"/>
    <dgm:cxn modelId="{9868D04F-1AE0-3543-BBB5-19C80BC90587}" type="presParOf" srcId="{960B7730-FC93-B143-910C-43B4479C74B8}" destId="{00B136F0-1523-3A48-B54C-A6D732CD8D37}" srcOrd="4" destOrd="0" presId="urn:microsoft.com/office/officeart/2008/layout/LinedList"/>
    <dgm:cxn modelId="{D4671755-EDF3-B64C-AE24-1047004CDEED}" type="presParOf" srcId="{960B7730-FC93-B143-910C-43B4479C74B8}" destId="{CE366886-26A2-1744-9648-8FFE0DDE2AEA}" srcOrd="5" destOrd="0" presId="urn:microsoft.com/office/officeart/2008/layout/LinedList"/>
    <dgm:cxn modelId="{C1F70B0A-F0B0-BB4F-97CF-DC42A42152C1}" type="presParOf" srcId="{CE366886-26A2-1744-9648-8FFE0DDE2AEA}" destId="{074A367F-D817-7841-B3CA-FCAD0FE7AFA0}" srcOrd="0" destOrd="0" presId="urn:microsoft.com/office/officeart/2008/layout/LinedList"/>
    <dgm:cxn modelId="{CA18089F-9A3E-A341-AA58-EF7F3E266499}" type="presParOf" srcId="{CE366886-26A2-1744-9648-8FFE0DDE2AEA}" destId="{B314EEC5-9716-1149-BA03-2DBC03182C55}" srcOrd="1" destOrd="0" presId="urn:microsoft.com/office/officeart/2008/layout/LinedList"/>
    <dgm:cxn modelId="{2414D7A6-BD9E-2947-9CAD-FBAFC50182D5}" type="presParOf" srcId="{960B7730-FC93-B143-910C-43B4479C74B8}" destId="{9DB8A3D9-C5D7-9447-84BA-5DD9A1B58019}" srcOrd="6" destOrd="0" presId="urn:microsoft.com/office/officeart/2008/layout/LinedList"/>
    <dgm:cxn modelId="{72EB44F9-88DA-C047-9ECF-CABE93023886}" type="presParOf" srcId="{960B7730-FC93-B143-910C-43B4479C74B8}" destId="{45B172F7-6581-3747-8703-13FD8788615B}" srcOrd="7" destOrd="0" presId="urn:microsoft.com/office/officeart/2008/layout/LinedList"/>
    <dgm:cxn modelId="{B5CEAD36-CD8E-A54A-8C52-17CE6E0B2A4C}" type="presParOf" srcId="{45B172F7-6581-3747-8703-13FD8788615B}" destId="{7EAD223D-C2E6-984E-B0CB-AAEBBCBD13BB}" srcOrd="0" destOrd="0" presId="urn:microsoft.com/office/officeart/2008/layout/LinedList"/>
    <dgm:cxn modelId="{E003E871-DBBE-FE44-AAA7-D201F1A46662}" type="presParOf" srcId="{45B172F7-6581-3747-8703-13FD8788615B}" destId="{CE08CB7E-4C25-944F-B6E6-1BB4DFB22083}" srcOrd="1" destOrd="0" presId="urn:microsoft.com/office/officeart/2008/layout/LinedList"/>
    <dgm:cxn modelId="{4336C109-2793-4D41-861C-3F7560F3FA0E}" type="presParOf" srcId="{960B7730-FC93-B143-910C-43B4479C74B8}" destId="{E47D044D-801F-D344-B8B1-58BC4E7C1B9E}" srcOrd="8" destOrd="0" presId="urn:microsoft.com/office/officeart/2008/layout/LinedList"/>
    <dgm:cxn modelId="{3B73B455-F294-1C4F-AB0E-425813CABD06}" type="presParOf" srcId="{960B7730-FC93-B143-910C-43B4479C74B8}" destId="{41939D5B-D4CB-BD44-BBE5-8286143DA5CA}" srcOrd="9" destOrd="0" presId="urn:microsoft.com/office/officeart/2008/layout/LinedList"/>
    <dgm:cxn modelId="{B675FBE4-D3DC-7940-AD61-8CEE7C1E79F9}" type="presParOf" srcId="{41939D5B-D4CB-BD44-BBE5-8286143DA5CA}" destId="{9CCCCD32-B03E-CE47-BD72-0D57D9778106}" srcOrd="0" destOrd="0" presId="urn:microsoft.com/office/officeart/2008/layout/LinedList"/>
    <dgm:cxn modelId="{36FE3118-B59A-844E-8386-773F0A0FC92F}" type="presParOf" srcId="{41939D5B-D4CB-BD44-BBE5-8286143DA5CA}" destId="{6A02F629-46DE-4949-8E35-7A7DED76845B}" srcOrd="1" destOrd="0" presId="urn:microsoft.com/office/officeart/2008/layout/LinedList"/>
    <dgm:cxn modelId="{ACA0635E-7493-A249-897B-371F21255063}" type="presParOf" srcId="{960B7730-FC93-B143-910C-43B4479C74B8}" destId="{2E585988-A5BB-064D-8AE4-79CF115F8DBB}" srcOrd="10" destOrd="0" presId="urn:microsoft.com/office/officeart/2008/layout/LinedList"/>
    <dgm:cxn modelId="{35CBE523-D75C-4B41-952C-5BCED9912274}" type="presParOf" srcId="{960B7730-FC93-B143-910C-43B4479C74B8}" destId="{F08752EA-61A3-BE40-8174-0C8E16E012EF}" srcOrd="11" destOrd="0" presId="urn:microsoft.com/office/officeart/2008/layout/LinedList"/>
    <dgm:cxn modelId="{71260D32-65CC-724B-8999-5CACF0E28192}" type="presParOf" srcId="{F08752EA-61A3-BE40-8174-0C8E16E012EF}" destId="{C382CC96-D485-0B4A-80E5-42140C68483C}" srcOrd="0" destOrd="0" presId="urn:microsoft.com/office/officeart/2008/layout/LinedList"/>
    <dgm:cxn modelId="{51F75661-0E00-4B43-B063-63DA0FDCC3C5}" type="presParOf" srcId="{F08752EA-61A3-BE40-8174-0C8E16E012EF}" destId="{57BC6F3D-DBC2-554B-A22E-BA82907346CC}" srcOrd="1" destOrd="0" presId="urn:microsoft.com/office/officeart/2008/layout/LinedList"/>
    <dgm:cxn modelId="{B9C96ECB-CF96-AF42-8A7E-D00DE211CB14}" type="presParOf" srcId="{960B7730-FC93-B143-910C-43B4479C74B8}" destId="{F0430BC0-7769-B947-AA5A-77CF1D4EEE02}" srcOrd="12" destOrd="0" presId="urn:microsoft.com/office/officeart/2008/layout/LinedList"/>
    <dgm:cxn modelId="{42422F1B-023E-8341-95D0-83F9E3872A90}" type="presParOf" srcId="{960B7730-FC93-B143-910C-43B4479C74B8}" destId="{6FFA19F3-BA48-2848-838C-65DE134D7F1C}" srcOrd="13" destOrd="0" presId="urn:microsoft.com/office/officeart/2008/layout/LinedList"/>
    <dgm:cxn modelId="{0E931364-1C1C-E440-840D-F692819D35A3}" type="presParOf" srcId="{6FFA19F3-BA48-2848-838C-65DE134D7F1C}" destId="{D362F8EF-B38A-AB4C-A3D5-833E2187A908}" srcOrd="0" destOrd="0" presId="urn:microsoft.com/office/officeart/2008/layout/LinedList"/>
    <dgm:cxn modelId="{D6261F02-6725-294A-92C6-944FEF9543CE}" type="presParOf" srcId="{6FFA19F3-BA48-2848-838C-65DE134D7F1C}" destId="{637A44E6-29CF-0B43-9CA5-E4DA8DB60B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45FC6-AF6C-4412-AAEC-26D29A60D71E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2E422F4-E4CA-4995-A4DE-10B65C7163D1}">
      <dgm:prSet custT="1"/>
      <dgm:spPr/>
      <dgm:t>
        <a:bodyPr/>
        <a:lstStyle/>
        <a:p>
          <a:r>
            <a:rPr lang="en-US" sz="1400" dirty="0"/>
            <a:t>1</a:t>
          </a:r>
          <a:r>
            <a:rPr lang="en-US" sz="1800" dirty="0">
              <a:latin typeface="Arial Rounded MT Bold" panose="020F0704030504030204" pitchFamily="34" charset="77"/>
            </a:rPr>
            <a:t>. </a:t>
          </a:r>
          <a:r>
            <a:rPr lang="en-US" sz="1600" b="1" dirty="0">
              <a:latin typeface="Arial Rounded MT Bold" panose="020F0704030504030204" pitchFamily="34" charset="77"/>
            </a:rPr>
            <a:t>New token creation:</a:t>
          </a:r>
          <a:endParaRPr lang="en-US" sz="1600" dirty="0">
            <a:latin typeface="Arial Rounded MT Bold" panose="020F0704030504030204" pitchFamily="34" charset="77"/>
          </a:endParaRPr>
        </a:p>
      </dgm:t>
    </dgm:pt>
    <dgm:pt modelId="{B69D1914-A0C4-4FCB-8C00-8FB94E25D839}" type="parTrans" cxnId="{A4E046C7-B57A-4151-B028-59EB17E525E2}">
      <dgm:prSet/>
      <dgm:spPr/>
      <dgm:t>
        <a:bodyPr/>
        <a:lstStyle/>
        <a:p>
          <a:endParaRPr lang="en-US"/>
        </a:p>
      </dgm:t>
    </dgm:pt>
    <dgm:pt modelId="{8E054F3B-801E-423C-B560-15E0D5975395}" type="sibTrans" cxnId="{A4E046C7-B57A-4151-B028-59EB17E525E2}">
      <dgm:prSet/>
      <dgm:spPr/>
      <dgm:t>
        <a:bodyPr/>
        <a:lstStyle/>
        <a:p>
          <a:endParaRPr lang="en-US"/>
        </a:p>
      </dgm:t>
    </dgm:pt>
    <dgm:pt modelId="{D6ED8360-61BB-4F6F-A082-E55709578008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Solidity &amp; remix</a:t>
          </a:r>
        </a:p>
      </dgm:t>
    </dgm:pt>
    <dgm:pt modelId="{E4EB06CE-DFE9-43B5-ACD9-C37DE38AC03F}" type="parTrans" cxnId="{EA77BC48-286B-4135-AA90-BE30578DE6FB}">
      <dgm:prSet/>
      <dgm:spPr/>
      <dgm:t>
        <a:bodyPr/>
        <a:lstStyle/>
        <a:p>
          <a:endParaRPr lang="en-US"/>
        </a:p>
      </dgm:t>
    </dgm:pt>
    <dgm:pt modelId="{532895E4-F2EA-4177-BB7D-D4C6E4E63C50}" type="sibTrans" cxnId="{EA77BC48-286B-4135-AA90-BE30578DE6FB}">
      <dgm:prSet/>
      <dgm:spPr/>
      <dgm:t>
        <a:bodyPr/>
        <a:lstStyle/>
        <a:p>
          <a:endParaRPr lang="en-US"/>
        </a:p>
      </dgm:t>
    </dgm:pt>
    <dgm:pt modelId="{3E9AC439-10A2-4670-B45A-6E0B4D9BAA67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User inputs for initial supply, wallet and Crowd sale goal</a:t>
          </a:r>
        </a:p>
      </dgm:t>
    </dgm:pt>
    <dgm:pt modelId="{BB0735DB-FB4C-44D0-918D-A3C7D5FB6E3F}" type="parTrans" cxnId="{056592C5-4609-4BA8-9151-568DAC3BD8A8}">
      <dgm:prSet/>
      <dgm:spPr/>
      <dgm:t>
        <a:bodyPr/>
        <a:lstStyle/>
        <a:p>
          <a:endParaRPr lang="en-US"/>
        </a:p>
      </dgm:t>
    </dgm:pt>
    <dgm:pt modelId="{68E178A4-7064-4C78-BF72-59D37B7CB6D4}" type="sibTrans" cxnId="{056592C5-4609-4BA8-9151-568DAC3BD8A8}">
      <dgm:prSet/>
      <dgm:spPr/>
      <dgm:t>
        <a:bodyPr/>
        <a:lstStyle/>
        <a:p>
          <a:endParaRPr lang="en-US"/>
        </a:p>
      </dgm:t>
    </dgm:pt>
    <dgm:pt modelId="{6EF12F03-D3A9-4B00-ADFE-0C8E24C4A030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Ganache used for sample accounts</a:t>
          </a:r>
        </a:p>
      </dgm:t>
    </dgm:pt>
    <dgm:pt modelId="{0D0EB629-F4CD-46B5-BB3C-9BEB7238FDF9}" type="parTrans" cxnId="{414F1911-E1AA-40FB-9A6B-848613F5E2AE}">
      <dgm:prSet/>
      <dgm:spPr/>
      <dgm:t>
        <a:bodyPr/>
        <a:lstStyle/>
        <a:p>
          <a:endParaRPr lang="en-US"/>
        </a:p>
      </dgm:t>
    </dgm:pt>
    <dgm:pt modelId="{42A3E474-E11D-4FBE-A367-6D94845529F8}" type="sibTrans" cxnId="{414F1911-E1AA-40FB-9A6B-848613F5E2AE}">
      <dgm:prSet/>
      <dgm:spPr/>
      <dgm:t>
        <a:bodyPr/>
        <a:lstStyle/>
        <a:p>
          <a:endParaRPr lang="en-US"/>
        </a:p>
      </dgm:t>
    </dgm:pt>
    <dgm:pt modelId="{2B559958-23B8-40EB-B183-5CDEDA5CDC2F}">
      <dgm:prSet custT="1"/>
      <dgm:spPr/>
      <dgm:t>
        <a:bodyPr/>
        <a:lstStyle/>
        <a:p>
          <a:r>
            <a:rPr lang="en-US" sz="1600" dirty="0">
              <a:latin typeface="Arial Rounded MT Bold" panose="020F0704030504030204" pitchFamily="34" charset="77"/>
            </a:rPr>
            <a:t>2. </a:t>
          </a:r>
          <a:r>
            <a:rPr lang="en-US" sz="1600" b="1" dirty="0">
              <a:latin typeface="Arial Rounded MT Bold" panose="020F0704030504030204" pitchFamily="34" charset="77"/>
            </a:rPr>
            <a:t>ICO</a:t>
          </a:r>
          <a:endParaRPr lang="en-US" sz="1600" dirty="0">
            <a:latin typeface="Arial Rounded MT Bold" panose="020F0704030504030204" pitchFamily="34" charset="77"/>
          </a:endParaRPr>
        </a:p>
      </dgm:t>
    </dgm:pt>
    <dgm:pt modelId="{847A327B-2194-45C4-9251-086B483BF48D}" type="parTrans" cxnId="{3B721527-B8A7-4629-82CD-4307CC5EDFB2}">
      <dgm:prSet/>
      <dgm:spPr/>
      <dgm:t>
        <a:bodyPr/>
        <a:lstStyle/>
        <a:p>
          <a:endParaRPr lang="en-US"/>
        </a:p>
      </dgm:t>
    </dgm:pt>
    <dgm:pt modelId="{22A7E2BB-3711-4673-9FD2-598581038309}" type="sibTrans" cxnId="{3B721527-B8A7-4629-82CD-4307CC5EDFB2}">
      <dgm:prSet/>
      <dgm:spPr/>
      <dgm:t>
        <a:bodyPr/>
        <a:lstStyle/>
        <a:p>
          <a:endParaRPr lang="en-US"/>
        </a:p>
      </dgm:t>
    </dgm:pt>
    <dgm:pt modelId="{3FE4F570-3CE9-F949-A31C-C2276388CB2B}">
      <dgm:prSet custT="1"/>
      <dgm:spPr/>
      <dgm:t>
        <a:bodyPr/>
        <a:lstStyle/>
        <a:p>
          <a:pPr algn="l"/>
          <a:endParaRPr lang="en-US" sz="1600" dirty="0">
            <a:latin typeface="Arial Rounded MT Bold" panose="020F0704030504030204" pitchFamily="34" charset="77"/>
          </a:endParaRPr>
        </a:p>
      </dgm:t>
    </dgm:pt>
    <dgm:pt modelId="{CC5B0784-3966-E047-9E19-279476237180}" type="parTrans" cxnId="{315AC0CD-4E86-1641-83A4-3FA5DF99D7B7}">
      <dgm:prSet/>
      <dgm:spPr/>
      <dgm:t>
        <a:bodyPr/>
        <a:lstStyle/>
        <a:p>
          <a:endParaRPr lang="en-US"/>
        </a:p>
      </dgm:t>
    </dgm:pt>
    <dgm:pt modelId="{1BFA0366-11B4-9844-B52D-655D7F456B2E}" type="sibTrans" cxnId="{315AC0CD-4E86-1641-83A4-3FA5DF99D7B7}">
      <dgm:prSet/>
      <dgm:spPr/>
      <dgm:t>
        <a:bodyPr/>
        <a:lstStyle/>
        <a:p>
          <a:endParaRPr lang="en-US"/>
        </a:p>
      </dgm:t>
    </dgm:pt>
    <dgm:pt modelId="{462D5176-94BA-BD48-9225-74A11FF252CA}">
      <dgm:prSet custT="1"/>
      <dgm:spPr/>
      <dgm:t>
        <a:bodyPr/>
        <a:lstStyle/>
        <a:p>
          <a:endParaRPr lang="en-US" sz="1600" dirty="0">
            <a:latin typeface="Arial Rounded MT Bold" panose="020F0704030504030204" pitchFamily="34" charset="77"/>
          </a:endParaRPr>
        </a:p>
      </dgm:t>
    </dgm:pt>
    <dgm:pt modelId="{ED48515B-5C60-CB42-BC0E-E6784B4708C3}" type="parTrans" cxnId="{FFCEC639-B2E8-5F49-9326-7A2D36BCD46F}">
      <dgm:prSet/>
      <dgm:spPr/>
      <dgm:t>
        <a:bodyPr/>
        <a:lstStyle/>
        <a:p>
          <a:endParaRPr lang="en-US"/>
        </a:p>
      </dgm:t>
    </dgm:pt>
    <dgm:pt modelId="{95F4205F-7271-8C49-BAC6-3B4EA0E72D79}" type="sibTrans" cxnId="{FFCEC639-B2E8-5F49-9326-7A2D36BCD46F}">
      <dgm:prSet/>
      <dgm:spPr/>
      <dgm:t>
        <a:bodyPr/>
        <a:lstStyle/>
        <a:p>
          <a:endParaRPr lang="en-US"/>
        </a:p>
      </dgm:t>
    </dgm:pt>
    <dgm:pt modelId="{302B3254-5951-A242-BADE-13A8EA3BA873}">
      <dgm:prSet custT="1"/>
      <dgm:spPr/>
      <dgm:t>
        <a:bodyPr/>
        <a:lstStyle/>
        <a:p>
          <a:pPr algn="l"/>
          <a:r>
            <a:rPr lang="en-US" sz="1400" dirty="0">
              <a:latin typeface="Arial Rounded MT Bold" panose="020F0704030504030204" pitchFamily="34" charset="77"/>
            </a:rPr>
            <a:t>Examined various launch tactics graduating price by time, rate, capping, refundable and post delivery</a:t>
          </a:r>
          <a:endParaRPr lang="en-US" sz="1600" dirty="0">
            <a:latin typeface="Arial Rounded MT Bold" panose="020F0704030504030204" pitchFamily="34" charset="77"/>
          </a:endParaRPr>
        </a:p>
      </dgm:t>
    </dgm:pt>
    <dgm:pt modelId="{9FACD543-2F7B-5246-AA90-320E3DED0404}" type="parTrans" cxnId="{D9FD2CC9-0F04-D64E-915F-6683AEE5C7DA}">
      <dgm:prSet/>
      <dgm:spPr/>
      <dgm:t>
        <a:bodyPr/>
        <a:lstStyle/>
        <a:p>
          <a:endParaRPr lang="en-US"/>
        </a:p>
      </dgm:t>
    </dgm:pt>
    <dgm:pt modelId="{9BDC2B60-84C4-174C-B342-119E2BF3F61E}" type="sibTrans" cxnId="{D9FD2CC9-0F04-D64E-915F-6683AEE5C7DA}">
      <dgm:prSet/>
      <dgm:spPr/>
      <dgm:t>
        <a:bodyPr/>
        <a:lstStyle/>
        <a:p>
          <a:endParaRPr lang="en-US"/>
        </a:p>
      </dgm:t>
    </dgm:pt>
    <dgm:pt modelId="{440B2CC1-1CA2-DF4D-BCB1-9C45DE091269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Explored polygon launch</a:t>
          </a:r>
        </a:p>
      </dgm:t>
    </dgm:pt>
    <dgm:pt modelId="{C128BDB1-124D-4440-991C-789AD78F9EAF}" type="parTrans" cxnId="{2023B1B1-04D9-0141-9509-5DA24C2E4399}">
      <dgm:prSet/>
      <dgm:spPr/>
      <dgm:t>
        <a:bodyPr/>
        <a:lstStyle/>
        <a:p>
          <a:endParaRPr lang="en-US"/>
        </a:p>
      </dgm:t>
    </dgm:pt>
    <dgm:pt modelId="{44BC0B6F-20F6-CC45-95E4-E3D75DF83FDB}" type="sibTrans" cxnId="{2023B1B1-04D9-0141-9509-5DA24C2E4399}">
      <dgm:prSet/>
      <dgm:spPr/>
      <dgm:t>
        <a:bodyPr/>
        <a:lstStyle/>
        <a:p>
          <a:endParaRPr lang="en-US"/>
        </a:p>
      </dgm:t>
    </dgm:pt>
    <dgm:pt modelId="{5A301B57-B451-D341-9D70-7D013A7858AB}" type="pres">
      <dgm:prSet presAssocID="{68A45FC6-AF6C-4412-AAEC-26D29A60D71E}" presName="linear" presStyleCnt="0">
        <dgm:presLayoutVars>
          <dgm:dir/>
          <dgm:animLvl val="lvl"/>
          <dgm:resizeHandles val="exact"/>
        </dgm:presLayoutVars>
      </dgm:prSet>
      <dgm:spPr/>
    </dgm:pt>
    <dgm:pt modelId="{CC834F5A-9240-1849-8219-2078351BD638}" type="pres">
      <dgm:prSet presAssocID="{B2E422F4-E4CA-4995-A4DE-10B65C7163D1}" presName="parentLin" presStyleCnt="0"/>
      <dgm:spPr/>
    </dgm:pt>
    <dgm:pt modelId="{D4D72C05-CF0F-DE4A-9CD9-7F208AE6F168}" type="pres">
      <dgm:prSet presAssocID="{B2E422F4-E4CA-4995-A4DE-10B65C7163D1}" presName="parentLeftMargin" presStyleLbl="node1" presStyleIdx="0" presStyleCnt="2"/>
      <dgm:spPr/>
    </dgm:pt>
    <dgm:pt modelId="{CE51958B-CC25-8D4D-B4C2-7D4AAB16C463}" type="pres">
      <dgm:prSet presAssocID="{B2E422F4-E4CA-4995-A4DE-10B65C7163D1}" presName="parentText" presStyleLbl="node1" presStyleIdx="0" presStyleCnt="2" custScaleX="127785" custScaleY="47209">
        <dgm:presLayoutVars>
          <dgm:chMax val="0"/>
          <dgm:bulletEnabled val="1"/>
        </dgm:presLayoutVars>
      </dgm:prSet>
      <dgm:spPr/>
    </dgm:pt>
    <dgm:pt modelId="{F2110184-021B-FA4E-A609-0F701F6EF2E8}" type="pres">
      <dgm:prSet presAssocID="{B2E422F4-E4CA-4995-A4DE-10B65C7163D1}" presName="negativeSpace" presStyleCnt="0"/>
      <dgm:spPr/>
    </dgm:pt>
    <dgm:pt modelId="{5204B92D-67DC-AA4C-AD6D-27A83F7226F1}" type="pres">
      <dgm:prSet presAssocID="{B2E422F4-E4CA-4995-A4DE-10B65C7163D1}" presName="childText" presStyleLbl="conFgAcc1" presStyleIdx="0" presStyleCnt="2">
        <dgm:presLayoutVars>
          <dgm:bulletEnabled val="1"/>
        </dgm:presLayoutVars>
      </dgm:prSet>
      <dgm:spPr/>
    </dgm:pt>
    <dgm:pt modelId="{7DF81B60-98CC-604F-9E20-3AAD72714D5A}" type="pres">
      <dgm:prSet presAssocID="{8E054F3B-801E-423C-B560-15E0D5975395}" presName="spaceBetweenRectangles" presStyleCnt="0"/>
      <dgm:spPr/>
    </dgm:pt>
    <dgm:pt modelId="{07FEA87C-5997-0440-965E-C0E913EFDC01}" type="pres">
      <dgm:prSet presAssocID="{2B559958-23B8-40EB-B183-5CDEDA5CDC2F}" presName="parentLin" presStyleCnt="0"/>
      <dgm:spPr/>
    </dgm:pt>
    <dgm:pt modelId="{3A30A16B-699F-B34E-B3E8-9A621241C1B3}" type="pres">
      <dgm:prSet presAssocID="{2B559958-23B8-40EB-B183-5CDEDA5CDC2F}" presName="parentLeftMargin" presStyleLbl="node1" presStyleIdx="0" presStyleCnt="2"/>
      <dgm:spPr/>
    </dgm:pt>
    <dgm:pt modelId="{743D431B-43E1-E94A-BCC5-0F73B1596B2C}" type="pres">
      <dgm:prSet presAssocID="{2B559958-23B8-40EB-B183-5CDEDA5CDC2F}" presName="parentText" presStyleLbl="node1" presStyleIdx="1" presStyleCnt="2" custScaleX="120249" custScaleY="48127" custLinFactNeighborX="14962" custLinFactNeighborY="6415">
        <dgm:presLayoutVars>
          <dgm:chMax val="0"/>
          <dgm:bulletEnabled val="1"/>
        </dgm:presLayoutVars>
      </dgm:prSet>
      <dgm:spPr/>
    </dgm:pt>
    <dgm:pt modelId="{291CC4D5-40BE-1845-AF55-057184C8989B}" type="pres">
      <dgm:prSet presAssocID="{2B559958-23B8-40EB-B183-5CDEDA5CDC2F}" presName="negativeSpace" presStyleCnt="0"/>
      <dgm:spPr/>
    </dgm:pt>
    <dgm:pt modelId="{C5D661A7-4F56-9445-AF2E-63209CCED079}" type="pres">
      <dgm:prSet presAssocID="{2B559958-23B8-40EB-B183-5CDEDA5CDC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5506E01-CA59-9048-8FB2-C79AF1232FF3}" type="presOf" srcId="{462D5176-94BA-BD48-9225-74A11FF252CA}" destId="{5204B92D-67DC-AA4C-AD6D-27A83F7226F1}" srcOrd="0" destOrd="4" presId="urn:microsoft.com/office/officeart/2005/8/layout/list1"/>
    <dgm:cxn modelId="{414F1911-E1AA-40FB-9A6B-848613F5E2AE}" srcId="{B2E422F4-E4CA-4995-A4DE-10B65C7163D1}" destId="{6EF12F03-D3A9-4B00-ADFE-0C8E24C4A030}" srcOrd="2" destOrd="0" parTransId="{0D0EB629-F4CD-46B5-BB3C-9BEB7238FDF9}" sibTransId="{42A3E474-E11D-4FBE-A367-6D94845529F8}"/>
    <dgm:cxn modelId="{3B721527-B8A7-4629-82CD-4307CC5EDFB2}" srcId="{68A45FC6-AF6C-4412-AAEC-26D29A60D71E}" destId="{2B559958-23B8-40EB-B183-5CDEDA5CDC2F}" srcOrd="1" destOrd="0" parTransId="{847A327B-2194-45C4-9251-086B483BF48D}" sibTransId="{22A7E2BB-3711-4673-9FD2-598581038309}"/>
    <dgm:cxn modelId="{FFCEC639-B2E8-5F49-9326-7A2D36BCD46F}" srcId="{B2E422F4-E4CA-4995-A4DE-10B65C7163D1}" destId="{462D5176-94BA-BD48-9225-74A11FF252CA}" srcOrd="4" destOrd="0" parTransId="{ED48515B-5C60-CB42-BC0E-E6784B4708C3}" sibTransId="{95F4205F-7271-8C49-BAC6-3B4EA0E72D79}"/>
    <dgm:cxn modelId="{EA77BC48-286B-4135-AA90-BE30578DE6FB}" srcId="{B2E422F4-E4CA-4995-A4DE-10B65C7163D1}" destId="{D6ED8360-61BB-4F6F-A082-E55709578008}" srcOrd="0" destOrd="0" parTransId="{E4EB06CE-DFE9-43B5-ACD9-C37DE38AC03F}" sibTransId="{532895E4-F2EA-4177-BB7D-D4C6E4E63C50}"/>
    <dgm:cxn modelId="{209D9D51-FD98-F948-A212-2F149383B8AA}" type="presOf" srcId="{D6ED8360-61BB-4F6F-A082-E55709578008}" destId="{5204B92D-67DC-AA4C-AD6D-27A83F7226F1}" srcOrd="0" destOrd="0" presId="urn:microsoft.com/office/officeart/2005/8/layout/list1"/>
    <dgm:cxn modelId="{0652CE5F-4D65-3743-8690-47949D22802F}" type="presOf" srcId="{68A45FC6-AF6C-4412-AAEC-26D29A60D71E}" destId="{5A301B57-B451-D341-9D70-7D013A7858AB}" srcOrd="0" destOrd="0" presId="urn:microsoft.com/office/officeart/2005/8/layout/list1"/>
    <dgm:cxn modelId="{68272C70-1B7B-8546-9125-53345543B90D}" type="presOf" srcId="{3E9AC439-10A2-4670-B45A-6E0B4D9BAA67}" destId="{5204B92D-67DC-AA4C-AD6D-27A83F7226F1}" srcOrd="0" destOrd="1" presId="urn:microsoft.com/office/officeart/2005/8/layout/list1"/>
    <dgm:cxn modelId="{DB5D1D82-847F-934D-9683-A3962CC6613E}" type="presOf" srcId="{B2E422F4-E4CA-4995-A4DE-10B65C7163D1}" destId="{D4D72C05-CF0F-DE4A-9CD9-7F208AE6F168}" srcOrd="0" destOrd="0" presId="urn:microsoft.com/office/officeart/2005/8/layout/list1"/>
    <dgm:cxn modelId="{561F6791-4D24-D04A-92FA-F14B18FFC9F0}" type="presOf" srcId="{B2E422F4-E4CA-4995-A4DE-10B65C7163D1}" destId="{CE51958B-CC25-8D4D-B4C2-7D4AAB16C463}" srcOrd="1" destOrd="0" presId="urn:microsoft.com/office/officeart/2005/8/layout/list1"/>
    <dgm:cxn modelId="{65D0E094-7BF5-BD42-B966-A80E59D4AE40}" type="presOf" srcId="{6EF12F03-D3A9-4B00-ADFE-0C8E24C4A030}" destId="{5204B92D-67DC-AA4C-AD6D-27A83F7226F1}" srcOrd="0" destOrd="2" presId="urn:microsoft.com/office/officeart/2005/8/layout/list1"/>
    <dgm:cxn modelId="{9F612896-B090-4649-908A-622A805FF38D}" type="presOf" srcId="{2B559958-23B8-40EB-B183-5CDEDA5CDC2F}" destId="{743D431B-43E1-E94A-BCC5-0F73B1596B2C}" srcOrd="1" destOrd="0" presId="urn:microsoft.com/office/officeart/2005/8/layout/list1"/>
    <dgm:cxn modelId="{2023B1B1-04D9-0141-9509-5DA24C2E4399}" srcId="{B2E422F4-E4CA-4995-A4DE-10B65C7163D1}" destId="{440B2CC1-1CA2-DF4D-BCB1-9C45DE091269}" srcOrd="3" destOrd="0" parTransId="{C128BDB1-124D-4440-991C-789AD78F9EAF}" sibTransId="{44BC0B6F-20F6-CC45-95E4-E3D75DF83FDB}"/>
    <dgm:cxn modelId="{65D419B3-FE6D-8141-BFC7-6DDDF9B7E23F}" type="presOf" srcId="{302B3254-5951-A242-BADE-13A8EA3BA873}" destId="{C5D661A7-4F56-9445-AF2E-63209CCED079}" srcOrd="0" destOrd="0" presId="urn:microsoft.com/office/officeart/2005/8/layout/list1"/>
    <dgm:cxn modelId="{056592C5-4609-4BA8-9151-568DAC3BD8A8}" srcId="{B2E422F4-E4CA-4995-A4DE-10B65C7163D1}" destId="{3E9AC439-10A2-4670-B45A-6E0B4D9BAA67}" srcOrd="1" destOrd="0" parTransId="{BB0735DB-FB4C-44D0-918D-A3C7D5FB6E3F}" sibTransId="{68E178A4-7064-4C78-BF72-59D37B7CB6D4}"/>
    <dgm:cxn modelId="{A4E046C7-B57A-4151-B028-59EB17E525E2}" srcId="{68A45FC6-AF6C-4412-AAEC-26D29A60D71E}" destId="{B2E422F4-E4CA-4995-A4DE-10B65C7163D1}" srcOrd="0" destOrd="0" parTransId="{B69D1914-A0C4-4FCB-8C00-8FB94E25D839}" sibTransId="{8E054F3B-801E-423C-B560-15E0D5975395}"/>
    <dgm:cxn modelId="{D9FD2CC9-0F04-D64E-915F-6683AEE5C7DA}" srcId="{2B559958-23B8-40EB-B183-5CDEDA5CDC2F}" destId="{302B3254-5951-A242-BADE-13A8EA3BA873}" srcOrd="0" destOrd="0" parTransId="{9FACD543-2F7B-5246-AA90-320E3DED0404}" sibTransId="{9BDC2B60-84C4-174C-B342-119E2BF3F61E}"/>
    <dgm:cxn modelId="{CE7C97CA-A05B-6D44-B7CE-5004C087B1BE}" type="presOf" srcId="{2B559958-23B8-40EB-B183-5CDEDA5CDC2F}" destId="{3A30A16B-699F-B34E-B3E8-9A621241C1B3}" srcOrd="0" destOrd="0" presId="urn:microsoft.com/office/officeart/2005/8/layout/list1"/>
    <dgm:cxn modelId="{315AC0CD-4E86-1641-83A4-3FA5DF99D7B7}" srcId="{2B559958-23B8-40EB-B183-5CDEDA5CDC2F}" destId="{3FE4F570-3CE9-F949-A31C-C2276388CB2B}" srcOrd="1" destOrd="0" parTransId="{CC5B0784-3966-E047-9E19-279476237180}" sibTransId="{1BFA0366-11B4-9844-B52D-655D7F456B2E}"/>
    <dgm:cxn modelId="{C8D8ECD7-B6E4-C147-A7F3-936EEE64A63F}" type="presOf" srcId="{440B2CC1-1CA2-DF4D-BCB1-9C45DE091269}" destId="{5204B92D-67DC-AA4C-AD6D-27A83F7226F1}" srcOrd="0" destOrd="3" presId="urn:microsoft.com/office/officeart/2005/8/layout/list1"/>
    <dgm:cxn modelId="{3207DCD9-3152-2F46-9254-8D7423E0480E}" type="presOf" srcId="{3FE4F570-3CE9-F949-A31C-C2276388CB2B}" destId="{C5D661A7-4F56-9445-AF2E-63209CCED079}" srcOrd="0" destOrd="1" presId="urn:microsoft.com/office/officeart/2005/8/layout/list1"/>
    <dgm:cxn modelId="{185B6367-9FFD-E648-87E6-FCA3DF56BBC4}" type="presParOf" srcId="{5A301B57-B451-D341-9D70-7D013A7858AB}" destId="{CC834F5A-9240-1849-8219-2078351BD638}" srcOrd="0" destOrd="0" presId="urn:microsoft.com/office/officeart/2005/8/layout/list1"/>
    <dgm:cxn modelId="{395D8B3F-5DF4-0A41-BCAD-6A872FA7A1FC}" type="presParOf" srcId="{CC834F5A-9240-1849-8219-2078351BD638}" destId="{D4D72C05-CF0F-DE4A-9CD9-7F208AE6F168}" srcOrd="0" destOrd="0" presId="urn:microsoft.com/office/officeart/2005/8/layout/list1"/>
    <dgm:cxn modelId="{35238EB2-0205-7C46-BC80-E401B9176BA1}" type="presParOf" srcId="{CC834F5A-9240-1849-8219-2078351BD638}" destId="{CE51958B-CC25-8D4D-B4C2-7D4AAB16C463}" srcOrd="1" destOrd="0" presId="urn:microsoft.com/office/officeart/2005/8/layout/list1"/>
    <dgm:cxn modelId="{92771B2F-C65B-0442-A39E-06FF0C4B45FE}" type="presParOf" srcId="{5A301B57-B451-D341-9D70-7D013A7858AB}" destId="{F2110184-021B-FA4E-A609-0F701F6EF2E8}" srcOrd="1" destOrd="0" presId="urn:microsoft.com/office/officeart/2005/8/layout/list1"/>
    <dgm:cxn modelId="{1FAD4874-4A1A-A44A-910B-B2B773356FC4}" type="presParOf" srcId="{5A301B57-B451-D341-9D70-7D013A7858AB}" destId="{5204B92D-67DC-AA4C-AD6D-27A83F7226F1}" srcOrd="2" destOrd="0" presId="urn:microsoft.com/office/officeart/2005/8/layout/list1"/>
    <dgm:cxn modelId="{AC116A75-1877-DF4D-807B-194B6C2B7D97}" type="presParOf" srcId="{5A301B57-B451-D341-9D70-7D013A7858AB}" destId="{7DF81B60-98CC-604F-9E20-3AAD72714D5A}" srcOrd="3" destOrd="0" presId="urn:microsoft.com/office/officeart/2005/8/layout/list1"/>
    <dgm:cxn modelId="{56E859B5-2823-4C43-9F6F-54F6EE9DD985}" type="presParOf" srcId="{5A301B57-B451-D341-9D70-7D013A7858AB}" destId="{07FEA87C-5997-0440-965E-C0E913EFDC01}" srcOrd="4" destOrd="0" presId="urn:microsoft.com/office/officeart/2005/8/layout/list1"/>
    <dgm:cxn modelId="{D150019F-CB8E-8047-BA1E-2D37B04C4D5F}" type="presParOf" srcId="{07FEA87C-5997-0440-965E-C0E913EFDC01}" destId="{3A30A16B-699F-B34E-B3E8-9A621241C1B3}" srcOrd="0" destOrd="0" presId="urn:microsoft.com/office/officeart/2005/8/layout/list1"/>
    <dgm:cxn modelId="{E8FD773C-4AEC-0141-9F64-E40266F953BE}" type="presParOf" srcId="{07FEA87C-5997-0440-965E-C0E913EFDC01}" destId="{743D431B-43E1-E94A-BCC5-0F73B1596B2C}" srcOrd="1" destOrd="0" presId="urn:microsoft.com/office/officeart/2005/8/layout/list1"/>
    <dgm:cxn modelId="{FE6CF3A6-3130-AD46-B52C-DCCDF2BEF078}" type="presParOf" srcId="{5A301B57-B451-D341-9D70-7D013A7858AB}" destId="{291CC4D5-40BE-1845-AF55-057184C8989B}" srcOrd="5" destOrd="0" presId="urn:microsoft.com/office/officeart/2005/8/layout/list1"/>
    <dgm:cxn modelId="{694D45C4-8181-B849-AC2F-5B6126296E4E}" type="presParOf" srcId="{5A301B57-B451-D341-9D70-7D013A7858AB}" destId="{C5D661A7-4F56-9445-AF2E-63209CCED0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F5E04C-B95F-4844-8CC6-E5FE2B7A88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3216C4-8958-4E51-ADFC-F2F6EDC135B6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Python &amp; Streamlit: For deploying the app</a:t>
          </a:r>
        </a:p>
      </dgm:t>
    </dgm:pt>
    <dgm:pt modelId="{E51EA744-0EA7-4FD1-A870-4056719B9DF7}" type="parTrans" cxnId="{E63DCDE4-4E58-46DF-A606-1DB232E1F065}">
      <dgm:prSet/>
      <dgm:spPr/>
      <dgm:t>
        <a:bodyPr/>
        <a:lstStyle/>
        <a:p>
          <a:endParaRPr lang="en-US"/>
        </a:p>
      </dgm:t>
    </dgm:pt>
    <dgm:pt modelId="{4EA78F2F-4B31-4746-AE9D-0BB39F0DC032}" type="sibTrans" cxnId="{E63DCDE4-4E58-46DF-A606-1DB232E1F065}">
      <dgm:prSet/>
      <dgm:spPr/>
      <dgm:t>
        <a:bodyPr/>
        <a:lstStyle/>
        <a:p>
          <a:endParaRPr lang="en-US"/>
        </a:p>
      </dgm:t>
    </dgm:pt>
    <dgm:pt modelId="{AF551BBA-EE8A-49D5-9414-91539B8F3177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Dotenv: For accesing the .env file</a:t>
          </a:r>
        </a:p>
      </dgm:t>
    </dgm:pt>
    <dgm:pt modelId="{0DD03FED-352C-4217-A3AE-965DA6C8B6E2}" type="parTrans" cxnId="{F8DF33B9-1632-4222-AF89-1EA5CF394BDD}">
      <dgm:prSet/>
      <dgm:spPr/>
      <dgm:t>
        <a:bodyPr/>
        <a:lstStyle/>
        <a:p>
          <a:endParaRPr lang="en-US"/>
        </a:p>
      </dgm:t>
    </dgm:pt>
    <dgm:pt modelId="{A31A75FB-D6AE-4FE6-9BCA-3C7E94A63BBA}" type="sibTrans" cxnId="{F8DF33B9-1632-4222-AF89-1EA5CF394BDD}">
      <dgm:prSet/>
      <dgm:spPr/>
      <dgm:t>
        <a:bodyPr/>
        <a:lstStyle/>
        <a:p>
          <a:endParaRPr lang="en-US"/>
        </a:p>
      </dgm:t>
    </dgm:pt>
    <dgm:pt modelId="{AE73A635-D01B-4236-AA10-DCA4FAD8E8CB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Web3: For Web3 &amp; HTTP Provider</a:t>
          </a:r>
        </a:p>
      </dgm:t>
    </dgm:pt>
    <dgm:pt modelId="{711DC596-CDEF-4332-8D2B-750CF8E4ACFF}" type="parTrans" cxnId="{BA3CE4AC-A9B2-47A7-9163-151CA8866A21}">
      <dgm:prSet/>
      <dgm:spPr/>
      <dgm:t>
        <a:bodyPr/>
        <a:lstStyle/>
        <a:p>
          <a:endParaRPr lang="en-US"/>
        </a:p>
      </dgm:t>
    </dgm:pt>
    <dgm:pt modelId="{CFD8B277-429E-4DF7-9C6F-5A2935C23AF6}" type="sibTrans" cxnId="{BA3CE4AC-A9B2-47A7-9163-151CA8866A21}">
      <dgm:prSet/>
      <dgm:spPr/>
      <dgm:t>
        <a:bodyPr/>
        <a:lstStyle/>
        <a:p>
          <a:endParaRPr lang="en-US"/>
        </a:p>
      </dgm:t>
    </dgm:pt>
    <dgm:pt modelId="{CC90E2C0-F12D-4EC6-AF11-B13BC327122B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Solidity, open zeppelin contracts and Remix : For crowd sale and Token </a:t>
          </a:r>
          <a:br>
            <a:rPr lang="en-US" sz="2200" dirty="0">
              <a:latin typeface="Arial Rounded MT Bold" panose="020F0704030504030204" pitchFamily="34" charset="77"/>
            </a:rPr>
          </a:br>
          <a:endParaRPr lang="en-US" sz="2200" dirty="0">
            <a:latin typeface="Arial Rounded MT Bold" panose="020F0704030504030204" pitchFamily="34" charset="77"/>
          </a:endParaRPr>
        </a:p>
      </dgm:t>
    </dgm:pt>
    <dgm:pt modelId="{10B4BC3B-47AD-4B68-AB39-2EA256914DA7}" type="parTrans" cxnId="{F6C0ED36-E606-4645-B0F5-AC1858FC5B03}">
      <dgm:prSet/>
      <dgm:spPr/>
      <dgm:t>
        <a:bodyPr/>
        <a:lstStyle/>
        <a:p>
          <a:endParaRPr lang="en-US"/>
        </a:p>
      </dgm:t>
    </dgm:pt>
    <dgm:pt modelId="{5DB8D1A4-18E8-46FB-B040-AEBC8B3DF725}" type="sibTrans" cxnId="{F6C0ED36-E606-4645-B0F5-AC1858FC5B03}">
      <dgm:prSet/>
      <dgm:spPr/>
      <dgm:t>
        <a:bodyPr/>
        <a:lstStyle/>
        <a:p>
          <a:endParaRPr lang="en-US"/>
        </a:p>
      </dgm:t>
    </dgm:pt>
    <dgm:pt modelId="{22903B0F-0B84-4B78-B6E1-F7CFE0C1C3A5}" type="pres">
      <dgm:prSet presAssocID="{43F5E04C-B95F-4844-8CC6-E5FE2B7A88C5}" presName="root" presStyleCnt="0">
        <dgm:presLayoutVars>
          <dgm:dir/>
          <dgm:resizeHandles val="exact"/>
        </dgm:presLayoutVars>
      </dgm:prSet>
      <dgm:spPr/>
    </dgm:pt>
    <dgm:pt modelId="{AC0C4266-1387-4C6E-BC9F-382919190273}" type="pres">
      <dgm:prSet presAssocID="{923216C4-8958-4E51-ADFC-F2F6EDC135B6}" presName="compNode" presStyleCnt="0"/>
      <dgm:spPr/>
    </dgm:pt>
    <dgm:pt modelId="{E7985F62-3E8A-453B-96A4-06407EAD79B6}" type="pres">
      <dgm:prSet presAssocID="{923216C4-8958-4E51-ADFC-F2F6EDC135B6}" presName="bgRect" presStyleLbl="bgShp" presStyleIdx="0" presStyleCnt="4"/>
      <dgm:spPr/>
    </dgm:pt>
    <dgm:pt modelId="{1B5735EF-A2C5-483C-A369-91B4E8DBF9CA}" type="pres">
      <dgm:prSet presAssocID="{923216C4-8958-4E51-ADFC-F2F6EDC135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A368C4-B1C1-4DD4-B40E-D3F25A1F6CD5}" type="pres">
      <dgm:prSet presAssocID="{923216C4-8958-4E51-ADFC-F2F6EDC135B6}" presName="spaceRect" presStyleCnt="0"/>
      <dgm:spPr/>
    </dgm:pt>
    <dgm:pt modelId="{30BA8FDA-4B0E-4B28-9C23-CB242534EFA5}" type="pres">
      <dgm:prSet presAssocID="{923216C4-8958-4E51-ADFC-F2F6EDC135B6}" presName="parTx" presStyleLbl="revTx" presStyleIdx="0" presStyleCnt="4">
        <dgm:presLayoutVars>
          <dgm:chMax val="0"/>
          <dgm:chPref val="0"/>
        </dgm:presLayoutVars>
      </dgm:prSet>
      <dgm:spPr/>
    </dgm:pt>
    <dgm:pt modelId="{B6D91B96-48C3-486A-9C3F-44202F4D81D2}" type="pres">
      <dgm:prSet presAssocID="{4EA78F2F-4B31-4746-AE9D-0BB39F0DC032}" presName="sibTrans" presStyleCnt="0"/>
      <dgm:spPr/>
    </dgm:pt>
    <dgm:pt modelId="{02C5BACC-95C7-4460-8485-20FA7645AD9C}" type="pres">
      <dgm:prSet presAssocID="{AF551BBA-EE8A-49D5-9414-91539B8F3177}" presName="compNode" presStyleCnt="0"/>
      <dgm:spPr/>
    </dgm:pt>
    <dgm:pt modelId="{5D13C81A-91E4-496C-A806-1A0A7338E008}" type="pres">
      <dgm:prSet presAssocID="{AF551BBA-EE8A-49D5-9414-91539B8F3177}" presName="bgRect" presStyleLbl="bgShp" presStyleIdx="1" presStyleCnt="4"/>
      <dgm:spPr/>
    </dgm:pt>
    <dgm:pt modelId="{AF06E12E-FE7D-41F4-B7BD-17634D28C3FD}" type="pres">
      <dgm:prSet presAssocID="{AF551BBA-EE8A-49D5-9414-91539B8F31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5CE9609-C3DF-4807-A151-E38C5A7D05FB}" type="pres">
      <dgm:prSet presAssocID="{AF551BBA-EE8A-49D5-9414-91539B8F3177}" presName="spaceRect" presStyleCnt="0"/>
      <dgm:spPr/>
    </dgm:pt>
    <dgm:pt modelId="{828DAE26-14A8-4917-B163-34DD2A88A303}" type="pres">
      <dgm:prSet presAssocID="{AF551BBA-EE8A-49D5-9414-91539B8F3177}" presName="parTx" presStyleLbl="revTx" presStyleIdx="1" presStyleCnt="4">
        <dgm:presLayoutVars>
          <dgm:chMax val="0"/>
          <dgm:chPref val="0"/>
        </dgm:presLayoutVars>
      </dgm:prSet>
      <dgm:spPr/>
    </dgm:pt>
    <dgm:pt modelId="{4E1F0238-E279-49A8-B5D1-F4EDF081BE31}" type="pres">
      <dgm:prSet presAssocID="{A31A75FB-D6AE-4FE6-9BCA-3C7E94A63BBA}" presName="sibTrans" presStyleCnt="0"/>
      <dgm:spPr/>
    </dgm:pt>
    <dgm:pt modelId="{43125466-2A1B-432E-A838-BD47F52FA247}" type="pres">
      <dgm:prSet presAssocID="{AE73A635-D01B-4236-AA10-DCA4FAD8E8CB}" presName="compNode" presStyleCnt="0"/>
      <dgm:spPr/>
    </dgm:pt>
    <dgm:pt modelId="{83AC5D04-9C7E-4782-9CE8-14AF444E8F13}" type="pres">
      <dgm:prSet presAssocID="{AE73A635-D01B-4236-AA10-DCA4FAD8E8CB}" presName="bgRect" presStyleLbl="bgShp" presStyleIdx="2" presStyleCnt="4"/>
      <dgm:spPr/>
    </dgm:pt>
    <dgm:pt modelId="{166C9E97-2176-481D-B91B-4B486AA2DE82}" type="pres">
      <dgm:prSet presAssocID="{AE73A635-D01B-4236-AA10-DCA4FAD8E8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1DB6616-17B4-46E7-B3A3-5E97949D4AC2}" type="pres">
      <dgm:prSet presAssocID="{AE73A635-D01B-4236-AA10-DCA4FAD8E8CB}" presName="spaceRect" presStyleCnt="0"/>
      <dgm:spPr/>
    </dgm:pt>
    <dgm:pt modelId="{67598180-0A18-4D4D-9110-E656D1C8C3F9}" type="pres">
      <dgm:prSet presAssocID="{AE73A635-D01B-4236-AA10-DCA4FAD8E8CB}" presName="parTx" presStyleLbl="revTx" presStyleIdx="2" presStyleCnt="4">
        <dgm:presLayoutVars>
          <dgm:chMax val="0"/>
          <dgm:chPref val="0"/>
        </dgm:presLayoutVars>
      </dgm:prSet>
      <dgm:spPr/>
    </dgm:pt>
    <dgm:pt modelId="{3CB731CB-977E-4060-84C7-88DDAB23488C}" type="pres">
      <dgm:prSet presAssocID="{CFD8B277-429E-4DF7-9C6F-5A2935C23AF6}" presName="sibTrans" presStyleCnt="0"/>
      <dgm:spPr/>
    </dgm:pt>
    <dgm:pt modelId="{7E3390CB-073E-42B5-9E11-89D0C9216394}" type="pres">
      <dgm:prSet presAssocID="{CC90E2C0-F12D-4EC6-AF11-B13BC327122B}" presName="compNode" presStyleCnt="0"/>
      <dgm:spPr/>
    </dgm:pt>
    <dgm:pt modelId="{E816330E-080B-4C09-8DA1-6FA69D37B8FA}" type="pres">
      <dgm:prSet presAssocID="{CC90E2C0-F12D-4EC6-AF11-B13BC327122B}" presName="bgRect" presStyleLbl="bgShp" presStyleIdx="3" presStyleCnt="4"/>
      <dgm:spPr/>
    </dgm:pt>
    <dgm:pt modelId="{7C348C79-79DA-4A9A-AE7D-919ADAE9BE0E}" type="pres">
      <dgm:prSet presAssocID="{CC90E2C0-F12D-4EC6-AF11-B13BC32712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223200E-C8D6-4B05-84BB-DAE6A59CF907}" type="pres">
      <dgm:prSet presAssocID="{CC90E2C0-F12D-4EC6-AF11-B13BC327122B}" presName="spaceRect" presStyleCnt="0"/>
      <dgm:spPr/>
    </dgm:pt>
    <dgm:pt modelId="{0EC55965-9AC5-40FC-8621-5ECBF17E7D54}" type="pres">
      <dgm:prSet presAssocID="{CC90E2C0-F12D-4EC6-AF11-B13BC32712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6C0ED36-E606-4645-B0F5-AC1858FC5B03}" srcId="{43F5E04C-B95F-4844-8CC6-E5FE2B7A88C5}" destId="{CC90E2C0-F12D-4EC6-AF11-B13BC327122B}" srcOrd="3" destOrd="0" parTransId="{10B4BC3B-47AD-4B68-AB39-2EA256914DA7}" sibTransId="{5DB8D1A4-18E8-46FB-B040-AEBC8B3DF725}"/>
    <dgm:cxn modelId="{9CD7CC3E-E80F-4EEC-A4CE-499CAC2803A5}" type="presOf" srcId="{923216C4-8958-4E51-ADFC-F2F6EDC135B6}" destId="{30BA8FDA-4B0E-4B28-9C23-CB242534EFA5}" srcOrd="0" destOrd="0" presId="urn:microsoft.com/office/officeart/2018/2/layout/IconVerticalSolidList"/>
    <dgm:cxn modelId="{2DAF3B60-A835-4529-86CC-64AEC5F91A19}" type="presOf" srcId="{43F5E04C-B95F-4844-8CC6-E5FE2B7A88C5}" destId="{22903B0F-0B84-4B78-B6E1-F7CFE0C1C3A5}" srcOrd="0" destOrd="0" presId="urn:microsoft.com/office/officeart/2018/2/layout/IconVerticalSolidList"/>
    <dgm:cxn modelId="{BA3CE4AC-A9B2-47A7-9163-151CA8866A21}" srcId="{43F5E04C-B95F-4844-8CC6-E5FE2B7A88C5}" destId="{AE73A635-D01B-4236-AA10-DCA4FAD8E8CB}" srcOrd="2" destOrd="0" parTransId="{711DC596-CDEF-4332-8D2B-750CF8E4ACFF}" sibTransId="{CFD8B277-429E-4DF7-9C6F-5A2935C23AF6}"/>
    <dgm:cxn modelId="{F8DF33B9-1632-4222-AF89-1EA5CF394BDD}" srcId="{43F5E04C-B95F-4844-8CC6-E5FE2B7A88C5}" destId="{AF551BBA-EE8A-49D5-9414-91539B8F3177}" srcOrd="1" destOrd="0" parTransId="{0DD03FED-352C-4217-A3AE-965DA6C8B6E2}" sibTransId="{A31A75FB-D6AE-4FE6-9BCA-3C7E94A63BBA}"/>
    <dgm:cxn modelId="{3A7B24DC-B4BB-4FB6-B72E-56A909FE694F}" type="presOf" srcId="{AE73A635-D01B-4236-AA10-DCA4FAD8E8CB}" destId="{67598180-0A18-4D4D-9110-E656D1C8C3F9}" srcOrd="0" destOrd="0" presId="urn:microsoft.com/office/officeart/2018/2/layout/IconVerticalSolidList"/>
    <dgm:cxn modelId="{F0718BE2-62E1-4CD0-A96C-FA431DEAAB29}" type="presOf" srcId="{CC90E2C0-F12D-4EC6-AF11-B13BC327122B}" destId="{0EC55965-9AC5-40FC-8621-5ECBF17E7D54}" srcOrd="0" destOrd="0" presId="urn:microsoft.com/office/officeart/2018/2/layout/IconVerticalSolidList"/>
    <dgm:cxn modelId="{E63DCDE4-4E58-46DF-A606-1DB232E1F065}" srcId="{43F5E04C-B95F-4844-8CC6-E5FE2B7A88C5}" destId="{923216C4-8958-4E51-ADFC-F2F6EDC135B6}" srcOrd="0" destOrd="0" parTransId="{E51EA744-0EA7-4FD1-A870-4056719B9DF7}" sibTransId="{4EA78F2F-4B31-4746-AE9D-0BB39F0DC032}"/>
    <dgm:cxn modelId="{E67BA5EB-6C55-406C-8CA5-13A133906E08}" type="presOf" srcId="{AF551BBA-EE8A-49D5-9414-91539B8F3177}" destId="{828DAE26-14A8-4917-B163-34DD2A88A303}" srcOrd="0" destOrd="0" presId="urn:microsoft.com/office/officeart/2018/2/layout/IconVerticalSolidList"/>
    <dgm:cxn modelId="{23D0A1CF-BB83-4BE1-ADE3-3D481EA06672}" type="presParOf" srcId="{22903B0F-0B84-4B78-B6E1-F7CFE0C1C3A5}" destId="{AC0C4266-1387-4C6E-BC9F-382919190273}" srcOrd="0" destOrd="0" presId="urn:microsoft.com/office/officeart/2018/2/layout/IconVerticalSolidList"/>
    <dgm:cxn modelId="{26B00922-604C-4691-A12C-F7EB2F308E31}" type="presParOf" srcId="{AC0C4266-1387-4C6E-BC9F-382919190273}" destId="{E7985F62-3E8A-453B-96A4-06407EAD79B6}" srcOrd="0" destOrd="0" presId="urn:microsoft.com/office/officeart/2018/2/layout/IconVerticalSolidList"/>
    <dgm:cxn modelId="{EA7FD45B-6250-4B2E-B26C-082D8C0DAB3F}" type="presParOf" srcId="{AC0C4266-1387-4C6E-BC9F-382919190273}" destId="{1B5735EF-A2C5-483C-A369-91B4E8DBF9CA}" srcOrd="1" destOrd="0" presId="urn:microsoft.com/office/officeart/2018/2/layout/IconVerticalSolidList"/>
    <dgm:cxn modelId="{63715959-1AC0-4BFC-AE21-F96FAB0A0B8A}" type="presParOf" srcId="{AC0C4266-1387-4C6E-BC9F-382919190273}" destId="{67A368C4-B1C1-4DD4-B40E-D3F25A1F6CD5}" srcOrd="2" destOrd="0" presId="urn:microsoft.com/office/officeart/2018/2/layout/IconVerticalSolidList"/>
    <dgm:cxn modelId="{E97BA09C-BECB-48AB-934E-B486A5440516}" type="presParOf" srcId="{AC0C4266-1387-4C6E-BC9F-382919190273}" destId="{30BA8FDA-4B0E-4B28-9C23-CB242534EFA5}" srcOrd="3" destOrd="0" presId="urn:microsoft.com/office/officeart/2018/2/layout/IconVerticalSolidList"/>
    <dgm:cxn modelId="{85B21C78-44B9-4051-A710-FB82EE77B7E5}" type="presParOf" srcId="{22903B0F-0B84-4B78-B6E1-F7CFE0C1C3A5}" destId="{B6D91B96-48C3-486A-9C3F-44202F4D81D2}" srcOrd="1" destOrd="0" presId="urn:microsoft.com/office/officeart/2018/2/layout/IconVerticalSolidList"/>
    <dgm:cxn modelId="{4688CBD7-48EC-444A-A425-6E98953100CD}" type="presParOf" srcId="{22903B0F-0B84-4B78-B6E1-F7CFE0C1C3A5}" destId="{02C5BACC-95C7-4460-8485-20FA7645AD9C}" srcOrd="2" destOrd="0" presId="urn:microsoft.com/office/officeart/2018/2/layout/IconVerticalSolidList"/>
    <dgm:cxn modelId="{F8DE6036-034D-474B-BF30-40DAB07D736E}" type="presParOf" srcId="{02C5BACC-95C7-4460-8485-20FA7645AD9C}" destId="{5D13C81A-91E4-496C-A806-1A0A7338E008}" srcOrd="0" destOrd="0" presId="urn:microsoft.com/office/officeart/2018/2/layout/IconVerticalSolidList"/>
    <dgm:cxn modelId="{673FF1F2-418C-4107-96C5-4C1BA8CFFB7B}" type="presParOf" srcId="{02C5BACC-95C7-4460-8485-20FA7645AD9C}" destId="{AF06E12E-FE7D-41F4-B7BD-17634D28C3FD}" srcOrd="1" destOrd="0" presId="urn:microsoft.com/office/officeart/2018/2/layout/IconVerticalSolidList"/>
    <dgm:cxn modelId="{31DC7950-D9D4-4E5F-86D7-D3309752EF33}" type="presParOf" srcId="{02C5BACC-95C7-4460-8485-20FA7645AD9C}" destId="{65CE9609-C3DF-4807-A151-E38C5A7D05FB}" srcOrd="2" destOrd="0" presId="urn:microsoft.com/office/officeart/2018/2/layout/IconVerticalSolidList"/>
    <dgm:cxn modelId="{AFBBBFA3-C3FB-4EA8-881D-6BF2D335471F}" type="presParOf" srcId="{02C5BACC-95C7-4460-8485-20FA7645AD9C}" destId="{828DAE26-14A8-4917-B163-34DD2A88A303}" srcOrd="3" destOrd="0" presId="urn:microsoft.com/office/officeart/2018/2/layout/IconVerticalSolidList"/>
    <dgm:cxn modelId="{0493F33D-723E-4ABE-9243-3795E739CFD1}" type="presParOf" srcId="{22903B0F-0B84-4B78-B6E1-F7CFE0C1C3A5}" destId="{4E1F0238-E279-49A8-B5D1-F4EDF081BE31}" srcOrd="3" destOrd="0" presId="urn:microsoft.com/office/officeart/2018/2/layout/IconVerticalSolidList"/>
    <dgm:cxn modelId="{4E556A57-33C3-4E45-92A1-D705B14575CA}" type="presParOf" srcId="{22903B0F-0B84-4B78-B6E1-F7CFE0C1C3A5}" destId="{43125466-2A1B-432E-A838-BD47F52FA247}" srcOrd="4" destOrd="0" presId="urn:microsoft.com/office/officeart/2018/2/layout/IconVerticalSolidList"/>
    <dgm:cxn modelId="{2D06F365-5828-4FCB-A9C9-FC3DB5527CFA}" type="presParOf" srcId="{43125466-2A1B-432E-A838-BD47F52FA247}" destId="{83AC5D04-9C7E-4782-9CE8-14AF444E8F13}" srcOrd="0" destOrd="0" presId="urn:microsoft.com/office/officeart/2018/2/layout/IconVerticalSolidList"/>
    <dgm:cxn modelId="{A50D77AA-781E-45C8-A84B-4BE7FF8BF63B}" type="presParOf" srcId="{43125466-2A1B-432E-A838-BD47F52FA247}" destId="{166C9E97-2176-481D-B91B-4B486AA2DE82}" srcOrd="1" destOrd="0" presId="urn:microsoft.com/office/officeart/2018/2/layout/IconVerticalSolidList"/>
    <dgm:cxn modelId="{17689947-6118-4CBF-A576-4FFB9AABAA4C}" type="presParOf" srcId="{43125466-2A1B-432E-A838-BD47F52FA247}" destId="{E1DB6616-17B4-46E7-B3A3-5E97949D4AC2}" srcOrd="2" destOrd="0" presId="urn:microsoft.com/office/officeart/2018/2/layout/IconVerticalSolidList"/>
    <dgm:cxn modelId="{8A28670A-77BB-4015-AC40-6E98F8A143A6}" type="presParOf" srcId="{43125466-2A1B-432E-A838-BD47F52FA247}" destId="{67598180-0A18-4D4D-9110-E656D1C8C3F9}" srcOrd="3" destOrd="0" presId="urn:microsoft.com/office/officeart/2018/2/layout/IconVerticalSolidList"/>
    <dgm:cxn modelId="{3489551C-9B6B-459A-B36D-A86FCBE0B51D}" type="presParOf" srcId="{22903B0F-0B84-4B78-B6E1-F7CFE0C1C3A5}" destId="{3CB731CB-977E-4060-84C7-88DDAB23488C}" srcOrd="5" destOrd="0" presId="urn:microsoft.com/office/officeart/2018/2/layout/IconVerticalSolidList"/>
    <dgm:cxn modelId="{1009D2A9-27BA-433F-A2D3-9122675DB987}" type="presParOf" srcId="{22903B0F-0B84-4B78-B6E1-F7CFE0C1C3A5}" destId="{7E3390CB-073E-42B5-9E11-89D0C9216394}" srcOrd="6" destOrd="0" presId="urn:microsoft.com/office/officeart/2018/2/layout/IconVerticalSolidList"/>
    <dgm:cxn modelId="{CFB58C86-B0F9-4148-B9DD-E69C1098FCD4}" type="presParOf" srcId="{7E3390CB-073E-42B5-9E11-89D0C9216394}" destId="{E816330E-080B-4C09-8DA1-6FA69D37B8FA}" srcOrd="0" destOrd="0" presId="urn:microsoft.com/office/officeart/2018/2/layout/IconVerticalSolidList"/>
    <dgm:cxn modelId="{3024C6B6-7A21-424B-A6AA-C1CE62CCAE08}" type="presParOf" srcId="{7E3390CB-073E-42B5-9E11-89D0C9216394}" destId="{7C348C79-79DA-4A9A-AE7D-919ADAE9BE0E}" srcOrd="1" destOrd="0" presId="urn:microsoft.com/office/officeart/2018/2/layout/IconVerticalSolidList"/>
    <dgm:cxn modelId="{FB823B4F-C68E-4CD2-B937-25447425F33A}" type="presParOf" srcId="{7E3390CB-073E-42B5-9E11-89D0C9216394}" destId="{9223200E-C8D6-4B05-84BB-DAE6A59CF907}" srcOrd="2" destOrd="0" presId="urn:microsoft.com/office/officeart/2018/2/layout/IconVerticalSolidList"/>
    <dgm:cxn modelId="{8C584AEE-DD53-4D00-98C8-D15DC80141CA}" type="presParOf" srcId="{7E3390CB-073E-42B5-9E11-89D0C9216394}" destId="{0EC55965-9AC5-40FC-8621-5ECBF17E7D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002007-A50F-4D4D-B1EB-1EDD5533EE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ACE882-AACB-4FE9-B576-AF6FE1E7F54E}">
      <dgm:prSet/>
      <dgm:spPr/>
      <dgm:t>
        <a:bodyPr/>
        <a:lstStyle/>
        <a:p>
          <a:r>
            <a:rPr lang="en-US" dirty="0">
              <a:latin typeface="Arial Rounded MT Bold" panose="020F0704030504030204" pitchFamily="34" charset="77"/>
            </a:rPr>
            <a:t>Demonstration of code</a:t>
          </a:r>
        </a:p>
      </dgm:t>
    </dgm:pt>
    <dgm:pt modelId="{122F6A1B-1F36-4F5D-A33C-A2805244CF85}" type="parTrans" cxnId="{6581CFCD-940A-4986-A539-36C713ED40D7}">
      <dgm:prSet/>
      <dgm:spPr/>
      <dgm:t>
        <a:bodyPr/>
        <a:lstStyle/>
        <a:p>
          <a:endParaRPr lang="en-US"/>
        </a:p>
      </dgm:t>
    </dgm:pt>
    <dgm:pt modelId="{95F31767-1163-4C9A-9DCD-90179180628A}" type="sibTrans" cxnId="{6581CFCD-940A-4986-A539-36C713ED40D7}">
      <dgm:prSet/>
      <dgm:spPr/>
      <dgm:t>
        <a:bodyPr/>
        <a:lstStyle/>
        <a:p>
          <a:endParaRPr lang="en-US"/>
        </a:p>
      </dgm:t>
    </dgm:pt>
    <dgm:pt modelId="{23D42A42-3976-4B9A-A226-0002A6E95949}">
      <dgm:prSet/>
      <dgm:spPr/>
      <dgm:t>
        <a:bodyPr/>
        <a:lstStyle/>
        <a:p>
          <a:r>
            <a:rPr lang="en-US" dirty="0">
              <a:latin typeface="Arial Rounded MT Bold" panose="020F0704030504030204" pitchFamily="34" charset="77"/>
            </a:rPr>
            <a:t>Create token , functional Crowdsale, small contracts that handles interest distributions</a:t>
          </a:r>
        </a:p>
      </dgm:t>
    </dgm:pt>
    <dgm:pt modelId="{76E9EC2D-20A5-4B7C-9670-9B8F2B12D413}" type="parTrans" cxnId="{9A0A9B50-135C-415D-9FA6-8B3FD113C58B}">
      <dgm:prSet/>
      <dgm:spPr/>
      <dgm:t>
        <a:bodyPr/>
        <a:lstStyle/>
        <a:p>
          <a:endParaRPr lang="en-US"/>
        </a:p>
      </dgm:t>
    </dgm:pt>
    <dgm:pt modelId="{66AF4F0B-67B5-4E37-A6FB-98699B3D4D8D}" type="sibTrans" cxnId="{9A0A9B50-135C-415D-9FA6-8B3FD113C58B}">
      <dgm:prSet/>
      <dgm:spPr/>
      <dgm:t>
        <a:bodyPr/>
        <a:lstStyle/>
        <a:p>
          <a:endParaRPr lang="en-US"/>
        </a:p>
      </dgm:t>
    </dgm:pt>
    <dgm:pt modelId="{4E140B0C-8639-4B28-BED4-EACA61792809}">
      <dgm:prSet/>
      <dgm:spPr/>
      <dgm:t>
        <a:bodyPr/>
        <a:lstStyle/>
        <a:p>
          <a:r>
            <a:rPr lang="en-US" dirty="0">
              <a:latin typeface="Arial Rounded MT Bold" panose="020F0704030504030204" pitchFamily="34" charset="77"/>
            </a:rPr>
            <a:t>Outputs from the code</a:t>
          </a:r>
        </a:p>
      </dgm:t>
    </dgm:pt>
    <dgm:pt modelId="{0F7FD308-FB2D-4AE4-BF70-D19B25172F3A}" type="parTrans" cxnId="{6AC7E6C0-4C25-41DA-A669-05ECCB4630AC}">
      <dgm:prSet/>
      <dgm:spPr/>
      <dgm:t>
        <a:bodyPr/>
        <a:lstStyle/>
        <a:p>
          <a:endParaRPr lang="en-US"/>
        </a:p>
      </dgm:t>
    </dgm:pt>
    <dgm:pt modelId="{FF0AA9B9-CA69-4EC7-B03E-F79B11E3B38D}" type="sibTrans" cxnId="{6AC7E6C0-4C25-41DA-A669-05ECCB4630AC}">
      <dgm:prSet/>
      <dgm:spPr/>
      <dgm:t>
        <a:bodyPr/>
        <a:lstStyle/>
        <a:p>
          <a:endParaRPr lang="en-US"/>
        </a:p>
      </dgm:t>
    </dgm:pt>
    <dgm:pt modelId="{254A6B2C-E6DD-4B63-A2CD-33BC8B714D34}" type="pres">
      <dgm:prSet presAssocID="{94002007-A50F-4D4D-B1EB-1EDD5533EE0C}" presName="root" presStyleCnt="0">
        <dgm:presLayoutVars>
          <dgm:dir/>
          <dgm:resizeHandles val="exact"/>
        </dgm:presLayoutVars>
      </dgm:prSet>
      <dgm:spPr/>
    </dgm:pt>
    <dgm:pt modelId="{8022F70D-607F-4F2A-9959-1D3263BF8D9B}" type="pres">
      <dgm:prSet presAssocID="{1AACE882-AACB-4FE9-B576-AF6FE1E7F54E}" presName="compNode" presStyleCnt="0"/>
      <dgm:spPr/>
    </dgm:pt>
    <dgm:pt modelId="{C41B4A1C-2012-4E49-9D45-1424F390254A}" type="pres">
      <dgm:prSet presAssocID="{1AACE882-AACB-4FE9-B576-AF6FE1E7F54E}" presName="bgRect" presStyleLbl="bgShp" presStyleIdx="0" presStyleCnt="3"/>
      <dgm:spPr/>
    </dgm:pt>
    <dgm:pt modelId="{7E61453F-37E3-4A75-8684-D8637E46B427}" type="pres">
      <dgm:prSet presAssocID="{1AACE882-AACB-4FE9-B576-AF6FE1E7F5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6CC5B7-6DCC-4868-B795-0B5B65D21FE4}" type="pres">
      <dgm:prSet presAssocID="{1AACE882-AACB-4FE9-B576-AF6FE1E7F54E}" presName="spaceRect" presStyleCnt="0"/>
      <dgm:spPr/>
    </dgm:pt>
    <dgm:pt modelId="{9CF2FA09-B8A8-44EF-BCAE-7653507B2657}" type="pres">
      <dgm:prSet presAssocID="{1AACE882-AACB-4FE9-B576-AF6FE1E7F54E}" presName="parTx" presStyleLbl="revTx" presStyleIdx="0" presStyleCnt="3">
        <dgm:presLayoutVars>
          <dgm:chMax val="0"/>
          <dgm:chPref val="0"/>
        </dgm:presLayoutVars>
      </dgm:prSet>
      <dgm:spPr/>
    </dgm:pt>
    <dgm:pt modelId="{71359BCD-1F70-442E-8CAD-C884A51F1B25}" type="pres">
      <dgm:prSet presAssocID="{95F31767-1163-4C9A-9DCD-90179180628A}" presName="sibTrans" presStyleCnt="0"/>
      <dgm:spPr/>
    </dgm:pt>
    <dgm:pt modelId="{DFF141A6-517E-4562-949D-C695E6ADAD5E}" type="pres">
      <dgm:prSet presAssocID="{23D42A42-3976-4B9A-A226-0002A6E95949}" presName="compNode" presStyleCnt="0"/>
      <dgm:spPr/>
    </dgm:pt>
    <dgm:pt modelId="{66BAF90F-5C79-4C81-B65F-3FCA4BC7CC6C}" type="pres">
      <dgm:prSet presAssocID="{23D42A42-3976-4B9A-A226-0002A6E95949}" presName="bgRect" presStyleLbl="bgShp" presStyleIdx="1" presStyleCnt="3"/>
      <dgm:spPr/>
    </dgm:pt>
    <dgm:pt modelId="{4B3F1B2A-4DDC-4164-A899-31387E51BAA1}" type="pres">
      <dgm:prSet presAssocID="{23D42A42-3976-4B9A-A226-0002A6E959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00AC519-4B8C-4F96-8CF0-E7BB3B327F11}" type="pres">
      <dgm:prSet presAssocID="{23D42A42-3976-4B9A-A226-0002A6E95949}" presName="spaceRect" presStyleCnt="0"/>
      <dgm:spPr/>
    </dgm:pt>
    <dgm:pt modelId="{F04A00FB-71A7-45B2-86F2-2C9B85A687C3}" type="pres">
      <dgm:prSet presAssocID="{23D42A42-3976-4B9A-A226-0002A6E95949}" presName="parTx" presStyleLbl="revTx" presStyleIdx="1" presStyleCnt="3">
        <dgm:presLayoutVars>
          <dgm:chMax val="0"/>
          <dgm:chPref val="0"/>
        </dgm:presLayoutVars>
      </dgm:prSet>
      <dgm:spPr/>
    </dgm:pt>
    <dgm:pt modelId="{391A98EB-20A5-4C78-ADF2-F79587DD9E99}" type="pres">
      <dgm:prSet presAssocID="{66AF4F0B-67B5-4E37-A6FB-98699B3D4D8D}" presName="sibTrans" presStyleCnt="0"/>
      <dgm:spPr/>
    </dgm:pt>
    <dgm:pt modelId="{950F95A2-B4DC-45FC-9908-A5562AF62299}" type="pres">
      <dgm:prSet presAssocID="{4E140B0C-8639-4B28-BED4-EACA61792809}" presName="compNode" presStyleCnt="0"/>
      <dgm:spPr/>
    </dgm:pt>
    <dgm:pt modelId="{9EC4B44B-32AC-4130-8599-97848A35203F}" type="pres">
      <dgm:prSet presAssocID="{4E140B0C-8639-4B28-BED4-EACA61792809}" presName="bgRect" presStyleLbl="bgShp" presStyleIdx="2" presStyleCnt="3"/>
      <dgm:spPr/>
    </dgm:pt>
    <dgm:pt modelId="{22E69CDC-09D7-4F71-A894-927E4EAF1628}" type="pres">
      <dgm:prSet presAssocID="{4E140B0C-8639-4B28-BED4-EACA617928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6BEA55-122B-4595-8E91-A840F4AF929D}" type="pres">
      <dgm:prSet presAssocID="{4E140B0C-8639-4B28-BED4-EACA61792809}" presName="spaceRect" presStyleCnt="0"/>
      <dgm:spPr/>
    </dgm:pt>
    <dgm:pt modelId="{85C39AA0-0DAD-400F-9B93-4B2EE87D996E}" type="pres">
      <dgm:prSet presAssocID="{4E140B0C-8639-4B28-BED4-EACA617928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71E905-B628-46A0-A04A-04FC8BD06E18}" type="presOf" srcId="{94002007-A50F-4D4D-B1EB-1EDD5533EE0C}" destId="{254A6B2C-E6DD-4B63-A2CD-33BC8B714D34}" srcOrd="0" destOrd="0" presId="urn:microsoft.com/office/officeart/2018/2/layout/IconVerticalSolidList"/>
    <dgm:cxn modelId="{3255CE2E-4777-444B-A1A2-F813DF633A61}" type="presOf" srcId="{1AACE882-AACB-4FE9-B576-AF6FE1E7F54E}" destId="{9CF2FA09-B8A8-44EF-BCAE-7653507B2657}" srcOrd="0" destOrd="0" presId="urn:microsoft.com/office/officeart/2018/2/layout/IconVerticalSolidList"/>
    <dgm:cxn modelId="{9A0A9B50-135C-415D-9FA6-8B3FD113C58B}" srcId="{94002007-A50F-4D4D-B1EB-1EDD5533EE0C}" destId="{23D42A42-3976-4B9A-A226-0002A6E95949}" srcOrd="1" destOrd="0" parTransId="{76E9EC2D-20A5-4B7C-9670-9B8F2B12D413}" sibTransId="{66AF4F0B-67B5-4E37-A6FB-98699B3D4D8D}"/>
    <dgm:cxn modelId="{093A0A53-9440-43C0-87A8-5C706CB5D632}" type="presOf" srcId="{4E140B0C-8639-4B28-BED4-EACA61792809}" destId="{85C39AA0-0DAD-400F-9B93-4B2EE87D996E}" srcOrd="0" destOrd="0" presId="urn:microsoft.com/office/officeart/2018/2/layout/IconVerticalSolidList"/>
    <dgm:cxn modelId="{B5E036A3-4C34-4865-8767-56B420EFEAF7}" type="presOf" srcId="{23D42A42-3976-4B9A-A226-0002A6E95949}" destId="{F04A00FB-71A7-45B2-86F2-2C9B85A687C3}" srcOrd="0" destOrd="0" presId="urn:microsoft.com/office/officeart/2018/2/layout/IconVerticalSolidList"/>
    <dgm:cxn modelId="{6AC7E6C0-4C25-41DA-A669-05ECCB4630AC}" srcId="{94002007-A50F-4D4D-B1EB-1EDD5533EE0C}" destId="{4E140B0C-8639-4B28-BED4-EACA61792809}" srcOrd="2" destOrd="0" parTransId="{0F7FD308-FB2D-4AE4-BF70-D19B25172F3A}" sibTransId="{FF0AA9B9-CA69-4EC7-B03E-F79B11E3B38D}"/>
    <dgm:cxn modelId="{6581CFCD-940A-4986-A539-36C713ED40D7}" srcId="{94002007-A50F-4D4D-B1EB-1EDD5533EE0C}" destId="{1AACE882-AACB-4FE9-B576-AF6FE1E7F54E}" srcOrd="0" destOrd="0" parTransId="{122F6A1B-1F36-4F5D-A33C-A2805244CF85}" sibTransId="{95F31767-1163-4C9A-9DCD-90179180628A}"/>
    <dgm:cxn modelId="{6117ED4F-462E-460A-A638-1F6464C42932}" type="presParOf" srcId="{254A6B2C-E6DD-4B63-A2CD-33BC8B714D34}" destId="{8022F70D-607F-4F2A-9959-1D3263BF8D9B}" srcOrd="0" destOrd="0" presId="urn:microsoft.com/office/officeart/2018/2/layout/IconVerticalSolidList"/>
    <dgm:cxn modelId="{28A51677-390B-4DA4-B4DF-A8161FD4428F}" type="presParOf" srcId="{8022F70D-607F-4F2A-9959-1D3263BF8D9B}" destId="{C41B4A1C-2012-4E49-9D45-1424F390254A}" srcOrd="0" destOrd="0" presId="urn:microsoft.com/office/officeart/2018/2/layout/IconVerticalSolidList"/>
    <dgm:cxn modelId="{8DD69FFA-34F6-4698-B05B-416CA06D037C}" type="presParOf" srcId="{8022F70D-607F-4F2A-9959-1D3263BF8D9B}" destId="{7E61453F-37E3-4A75-8684-D8637E46B427}" srcOrd="1" destOrd="0" presId="urn:microsoft.com/office/officeart/2018/2/layout/IconVerticalSolidList"/>
    <dgm:cxn modelId="{1F134220-98C6-4CD3-AABD-9CEF312F69D6}" type="presParOf" srcId="{8022F70D-607F-4F2A-9959-1D3263BF8D9B}" destId="{856CC5B7-6DCC-4868-B795-0B5B65D21FE4}" srcOrd="2" destOrd="0" presId="urn:microsoft.com/office/officeart/2018/2/layout/IconVerticalSolidList"/>
    <dgm:cxn modelId="{64799A8C-D5A4-40C7-8C15-2D66C25946A7}" type="presParOf" srcId="{8022F70D-607F-4F2A-9959-1D3263BF8D9B}" destId="{9CF2FA09-B8A8-44EF-BCAE-7653507B2657}" srcOrd="3" destOrd="0" presId="urn:microsoft.com/office/officeart/2018/2/layout/IconVerticalSolidList"/>
    <dgm:cxn modelId="{3A61374D-AB20-41EE-947E-3367A32246EA}" type="presParOf" srcId="{254A6B2C-E6DD-4B63-A2CD-33BC8B714D34}" destId="{71359BCD-1F70-442E-8CAD-C884A51F1B25}" srcOrd="1" destOrd="0" presId="urn:microsoft.com/office/officeart/2018/2/layout/IconVerticalSolidList"/>
    <dgm:cxn modelId="{27FD5D7E-191C-47AB-B3AA-9F87688C0C19}" type="presParOf" srcId="{254A6B2C-E6DD-4B63-A2CD-33BC8B714D34}" destId="{DFF141A6-517E-4562-949D-C695E6ADAD5E}" srcOrd="2" destOrd="0" presId="urn:microsoft.com/office/officeart/2018/2/layout/IconVerticalSolidList"/>
    <dgm:cxn modelId="{2FBFF063-459A-4040-9D2D-1788682CDE23}" type="presParOf" srcId="{DFF141A6-517E-4562-949D-C695E6ADAD5E}" destId="{66BAF90F-5C79-4C81-B65F-3FCA4BC7CC6C}" srcOrd="0" destOrd="0" presId="urn:microsoft.com/office/officeart/2018/2/layout/IconVerticalSolidList"/>
    <dgm:cxn modelId="{837D161A-8AA7-4CA4-84AE-76F19BD0C376}" type="presParOf" srcId="{DFF141A6-517E-4562-949D-C695E6ADAD5E}" destId="{4B3F1B2A-4DDC-4164-A899-31387E51BAA1}" srcOrd="1" destOrd="0" presId="urn:microsoft.com/office/officeart/2018/2/layout/IconVerticalSolidList"/>
    <dgm:cxn modelId="{CA19DA4D-935F-4FBC-ABA5-63DE0481F7BA}" type="presParOf" srcId="{DFF141A6-517E-4562-949D-C695E6ADAD5E}" destId="{B00AC519-4B8C-4F96-8CF0-E7BB3B327F11}" srcOrd="2" destOrd="0" presId="urn:microsoft.com/office/officeart/2018/2/layout/IconVerticalSolidList"/>
    <dgm:cxn modelId="{BFFDCB00-B83F-4F5C-840A-0871066592D3}" type="presParOf" srcId="{DFF141A6-517E-4562-949D-C695E6ADAD5E}" destId="{F04A00FB-71A7-45B2-86F2-2C9B85A687C3}" srcOrd="3" destOrd="0" presId="urn:microsoft.com/office/officeart/2018/2/layout/IconVerticalSolidList"/>
    <dgm:cxn modelId="{B651C9D3-5312-4354-90AA-AF80A0EB4F6D}" type="presParOf" srcId="{254A6B2C-E6DD-4B63-A2CD-33BC8B714D34}" destId="{391A98EB-20A5-4C78-ADF2-F79587DD9E99}" srcOrd="3" destOrd="0" presId="urn:microsoft.com/office/officeart/2018/2/layout/IconVerticalSolidList"/>
    <dgm:cxn modelId="{E494E224-B4F8-47A2-9CC2-1410A1BEB815}" type="presParOf" srcId="{254A6B2C-E6DD-4B63-A2CD-33BC8B714D34}" destId="{950F95A2-B4DC-45FC-9908-A5562AF62299}" srcOrd="4" destOrd="0" presId="urn:microsoft.com/office/officeart/2018/2/layout/IconVerticalSolidList"/>
    <dgm:cxn modelId="{720C1E0D-107F-4785-ACD1-97EC4338B2A5}" type="presParOf" srcId="{950F95A2-B4DC-45FC-9908-A5562AF62299}" destId="{9EC4B44B-32AC-4130-8599-97848A35203F}" srcOrd="0" destOrd="0" presId="urn:microsoft.com/office/officeart/2018/2/layout/IconVerticalSolidList"/>
    <dgm:cxn modelId="{390488F1-C8CA-4BC0-97A8-0B772B5AAAC0}" type="presParOf" srcId="{950F95A2-B4DC-45FC-9908-A5562AF62299}" destId="{22E69CDC-09D7-4F71-A894-927E4EAF1628}" srcOrd="1" destOrd="0" presId="urn:microsoft.com/office/officeart/2018/2/layout/IconVerticalSolidList"/>
    <dgm:cxn modelId="{178F12E2-FC0A-4073-B138-4B0350C26B75}" type="presParOf" srcId="{950F95A2-B4DC-45FC-9908-A5562AF62299}" destId="{CC6BEA55-122B-4595-8E91-A840F4AF929D}" srcOrd="2" destOrd="0" presId="urn:microsoft.com/office/officeart/2018/2/layout/IconVerticalSolidList"/>
    <dgm:cxn modelId="{A58BB6B9-3333-410E-8440-004A3A294F2F}" type="presParOf" srcId="{950F95A2-B4DC-45FC-9908-A5562AF62299}" destId="{85C39AA0-0DAD-400F-9B93-4B2EE87D99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7516C-2B6C-FB42-9116-38CC4706C116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FC3CB-0219-1942-B67A-31F00C52BB03}">
      <dsp:nvSpPr>
        <dsp:cNvPr id="0" name=""/>
        <dsp:cNvSpPr/>
      </dsp:nvSpPr>
      <dsp:spPr>
        <a:xfrm>
          <a:off x="0" y="640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Scope and Purpose</a:t>
          </a:r>
        </a:p>
      </dsp:txBody>
      <dsp:txXfrm>
        <a:off x="0" y="640"/>
        <a:ext cx="6391275" cy="749343"/>
      </dsp:txXfrm>
    </dsp:sp>
    <dsp:sp modelId="{E85DC597-B6D8-434A-BC43-7BF67D7CF80B}">
      <dsp:nvSpPr>
        <dsp:cNvPr id="0" name=""/>
        <dsp:cNvSpPr/>
      </dsp:nvSpPr>
      <dsp:spPr>
        <a:xfrm>
          <a:off x="0" y="749984"/>
          <a:ext cx="6391275" cy="0"/>
        </a:xfrm>
        <a:prstGeom prst="line">
          <a:avLst/>
        </a:prstGeom>
        <a:solidFill>
          <a:schemeClr val="accent5">
            <a:hueOff val="406404"/>
            <a:satOff val="-3241"/>
            <a:lumOff val="-2451"/>
            <a:alphaOff val="0"/>
          </a:schemeClr>
        </a:solidFill>
        <a:ln w="19050" cap="rnd" cmpd="sng" algn="ctr">
          <a:solidFill>
            <a:schemeClr val="accent5">
              <a:hueOff val="406404"/>
              <a:satOff val="-3241"/>
              <a:lumOff val="-2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14039-101D-3947-95C2-5446485E5940}">
      <dsp:nvSpPr>
        <dsp:cNvPr id="0" name=""/>
        <dsp:cNvSpPr/>
      </dsp:nvSpPr>
      <dsp:spPr>
        <a:xfrm>
          <a:off x="0" y="749984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Project Approach</a:t>
          </a:r>
        </a:p>
      </dsp:txBody>
      <dsp:txXfrm>
        <a:off x="0" y="749984"/>
        <a:ext cx="6391275" cy="749343"/>
      </dsp:txXfrm>
    </dsp:sp>
    <dsp:sp modelId="{00B136F0-1523-3A48-B54C-A6D732CD8D37}">
      <dsp:nvSpPr>
        <dsp:cNvPr id="0" name=""/>
        <dsp:cNvSpPr/>
      </dsp:nvSpPr>
      <dsp:spPr>
        <a:xfrm>
          <a:off x="0" y="1499327"/>
          <a:ext cx="6391275" cy="0"/>
        </a:xfrm>
        <a:prstGeom prst="line">
          <a:avLst/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accent5">
              <a:hueOff val="812808"/>
              <a:satOff val="-6481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367F-D817-7841-B3CA-FCAD0FE7AFA0}">
      <dsp:nvSpPr>
        <dsp:cNvPr id="0" name=""/>
        <dsp:cNvSpPr/>
      </dsp:nvSpPr>
      <dsp:spPr>
        <a:xfrm>
          <a:off x="0" y="1499327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Techniques used</a:t>
          </a:r>
        </a:p>
      </dsp:txBody>
      <dsp:txXfrm>
        <a:off x="0" y="1499327"/>
        <a:ext cx="6391275" cy="749343"/>
      </dsp:txXfrm>
    </dsp:sp>
    <dsp:sp modelId="{9DB8A3D9-C5D7-9447-84BA-5DD9A1B58019}">
      <dsp:nvSpPr>
        <dsp:cNvPr id="0" name=""/>
        <dsp:cNvSpPr/>
      </dsp:nvSpPr>
      <dsp:spPr>
        <a:xfrm>
          <a:off x="0" y="2248671"/>
          <a:ext cx="6391275" cy="0"/>
        </a:xfrm>
        <a:prstGeom prst="line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accent5">
              <a:hueOff val="1219212"/>
              <a:satOff val="-9721"/>
              <a:lumOff val="-7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D223D-C2E6-984E-B0CB-AAEBBCBD13BB}">
      <dsp:nvSpPr>
        <dsp:cNvPr id="0" name=""/>
        <dsp:cNvSpPr/>
      </dsp:nvSpPr>
      <dsp:spPr>
        <a:xfrm>
          <a:off x="0" y="2248671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Code Demonstrations</a:t>
          </a:r>
        </a:p>
      </dsp:txBody>
      <dsp:txXfrm>
        <a:off x="0" y="2248671"/>
        <a:ext cx="6391275" cy="749343"/>
      </dsp:txXfrm>
    </dsp:sp>
    <dsp:sp modelId="{E47D044D-801F-D344-B8B1-58BC4E7C1B9E}">
      <dsp:nvSpPr>
        <dsp:cNvPr id="0" name=""/>
        <dsp:cNvSpPr/>
      </dsp:nvSpPr>
      <dsp:spPr>
        <a:xfrm>
          <a:off x="0" y="2998015"/>
          <a:ext cx="6391275" cy="0"/>
        </a:xfrm>
        <a:prstGeom prst="line">
          <a:avLst/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accent5">
              <a:hueOff val="1625617"/>
              <a:satOff val="-12962"/>
              <a:lumOff val="-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CCD32-B03E-CE47-BD72-0D57D9778106}">
      <dsp:nvSpPr>
        <dsp:cNvPr id="0" name=""/>
        <dsp:cNvSpPr/>
      </dsp:nvSpPr>
      <dsp:spPr>
        <a:xfrm>
          <a:off x="0" y="2998015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Challenges</a:t>
          </a:r>
        </a:p>
      </dsp:txBody>
      <dsp:txXfrm>
        <a:off x="0" y="2998015"/>
        <a:ext cx="6391275" cy="749343"/>
      </dsp:txXfrm>
    </dsp:sp>
    <dsp:sp modelId="{2E585988-A5BB-064D-8AE4-79CF115F8DBB}">
      <dsp:nvSpPr>
        <dsp:cNvPr id="0" name=""/>
        <dsp:cNvSpPr/>
      </dsp:nvSpPr>
      <dsp:spPr>
        <a:xfrm>
          <a:off x="0" y="3747359"/>
          <a:ext cx="6391275" cy="0"/>
        </a:xfrm>
        <a:prstGeom prst="line">
          <a:avLst/>
        </a:prstGeom>
        <a:solidFill>
          <a:schemeClr val="accent5">
            <a:hueOff val="2032020"/>
            <a:satOff val="-16202"/>
            <a:lumOff val="-12254"/>
            <a:alphaOff val="0"/>
          </a:schemeClr>
        </a:solidFill>
        <a:ln w="19050" cap="rnd" cmpd="sng" algn="ctr">
          <a:solidFill>
            <a:schemeClr val="accent5">
              <a:hueOff val="2032020"/>
              <a:satOff val="-16202"/>
              <a:lumOff val="-12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2CC96-D485-0B4A-80E5-42140C68483C}">
      <dsp:nvSpPr>
        <dsp:cNvPr id="0" name=""/>
        <dsp:cNvSpPr/>
      </dsp:nvSpPr>
      <dsp:spPr>
        <a:xfrm>
          <a:off x="0" y="3747359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Results (Demo)</a:t>
          </a:r>
        </a:p>
      </dsp:txBody>
      <dsp:txXfrm>
        <a:off x="0" y="3747359"/>
        <a:ext cx="6391275" cy="749343"/>
      </dsp:txXfrm>
    </dsp:sp>
    <dsp:sp modelId="{F0430BC0-7769-B947-AA5A-77CF1D4EEE02}">
      <dsp:nvSpPr>
        <dsp:cNvPr id="0" name=""/>
        <dsp:cNvSpPr/>
      </dsp:nvSpPr>
      <dsp:spPr>
        <a:xfrm>
          <a:off x="0" y="4496702"/>
          <a:ext cx="6391275" cy="0"/>
        </a:xfrm>
        <a:prstGeom prst="line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2F8EF-B38A-AB4C-A3D5-833E2187A908}">
      <dsp:nvSpPr>
        <dsp:cNvPr id="0" name=""/>
        <dsp:cNvSpPr/>
      </dsp:nvSpPr>
      <dsp:spPr>
        <a:xfrm>
          <a:off x="0" y="4496702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Next Steps</a:t>
          </a:r>
        </a:p>
      </dsp:txBody>
      <dsp:txXfrm>
        <a:off x="0" y="4496702"/>
        <a:ext cx="6391275" cy="749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4B92D-67DC-AA4C-AD6D-27A83F7226F1}">
      <dsp:nvSpPr>
        <dsp:cNvPr id="0" name=""/>
        <dsp:cNvSpPr/>
      </dsp:nvSpPr>
      <dsp:spPr>
        <a:xfrm>
          <a:off x="0" y="27859"/>
          <a:ext cx="3376297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038" tIns="541528" rIns="2620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Solidity &amp; remix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User inputs for initial supply, wallet and Crowd sale goal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Ganache used for sample accounts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Explored polygon launch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0" y="27859"/>
        <a:ext cx="3376297" cy="2088450"/>
      </dsp:txXfrm>
    </dsp:sp>
    <dsp:sp modelId="{CE51958B-CC25-8D4D-B4C2-7D4AAB16C463}">
      <dsp:nvSpPr>
        <dsp:cNvPr id="0" name=""/>
        <dsp:cNvSpPr/>
      </dsp:nvSpPr>
      <dsp:spPr>
        <a:xfrm>
          <a:off x="168814" y="49281"/>
          <a:ext cx="3020080" cy="3623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331" tIns="0" rIns="893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r>
            <a:rPr lang="en-US" sz="1800" kern="1200" dirty="0">
              <a:latin typeface="Arial Rounded MT Bold" panose="020F0704030504030204" pitchFamily="34" charset="77"/>
            </a:rPr>
            <a:t>. </a:t>
          </a:r>
          <a:r>
            <a:rPr lang="en-US" sz="1600" b="1" kern="1200" dirty="0">
              <a:latin typeface="Arial Rounded MT Bold" panose="020F0704030504030204" pitchFamily="34" charset="77"/>
            </a:rPr>
            <a:t>New token creation:</a:t>
          </a: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186502" y="66969"/>
        <a:ext cx="2984704" cy="326962"/>
      </dsp:txXfrm>
    </dsp:sp>
    <dsp:sp modelId="{C5D661A7-4F56-9445-AF2E-63209CCED079}">
      <dsp:nvSpPr>
        <dsp:cNvPr id="0" name=""/>
        <dsp:cNvSpPr/>
      </dsp:nvSpPr>
      <dsp:spPr>
        <a:xfrm>
          <a:off x="0" y="2242334"/>
          <a:ext cx="3376297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038" tIns="541528" rIns="2620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Examined various launch tactics graduating price by time, rate, capping, refundable and post delivery</a:t>
          </a:r>
          <a:endParaRPr lang="en-US" sz="1600" kern="1200" dirty="0">
            <a:latin typeface="Arial Rounded MT Bold" panose="020F0704030504030204" pitchFamily="34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0" y="2242334"/>
        <a:ext cx="3376297" cy="1638000"/>
      </dsp:txXfrm>
    </dsp:sp>
    <dsp:sp modelId="{743D431B-43E1-E94A-BCC5-0F73B1596B2C}">
      <dsp:nvSpPr>
        <dsp:cNvPr id="0" name=""/>
        <dsp:cNvSpPr/>
      </dsp:nvSpPr>
      <dsp:spPr>
        <a:xfrm>
          <a:off x="194072" y="2305946"/>
          <a:ext cx="2841974" cy="3693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331" tIns="0" rIns="8933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Rounded MT Bold" panose="020F0704030504030204" pitchFamily="34" charset="77"/>
            </a:rPr>
            <a:t>2. </a:t>
          </a:r>
          <a:r>
            <a:rPr lang="en-US" sz="1600" b="1" kern="1200" dirty="0">
              <a:latin typeface="Arial Rounded MT Bold" panose="020F0704030504030204" pitchFamily="34" charset="77"/>
            </a:rPr>
            <a:t>ICO</a:t>
          </a: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212104" y="2323978"/>
        <a:ext cx="2805910" cy="333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85F62-3E8A-453B-96A4-06407EAD79B6}">
      <dsp:nvSpPr>
        <dsp:cNvPr id="0" name=""/>
        <dsp:cNvSpPr/>
      </dsp:nvSpPr>
      <dsp:spPr>
        <a:xfrm>
          <a:off x="0" y="4737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735EF-A2C5-483C-A369-91B4E8DBF9CA}">
      <dsp:nvSpPr>
        <dsp:cNvPr id="0" name=""/>
        <dsp:cNvSpPr/>
      </dsp:nvSpPr>
      <dsp:spPr>
        <a:xfrm>
          <a:off x="248206" y="189353"/>
          <a:ext cx="451726" cy="451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A8FDA-4B0E-4B28-9C23-CB242534EFA5}">
      <dsp:nvSpPr>
        <dsp:cNvPr id="0" name=""/>
        <dsp:cNvSpPr/>
      </dsp:nvSpPr>
      <dsp:spPr>
        <a:xfrm>
          <a:off x="948139" y="4737"/>
          <a:ext cx="5287369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Python &amp; Streamlit: For deploying the app</a:t>
          </a:r>
        </a:p>
      </dsp:txBody>
      <dsp:txXfrm>
        <a:off x="948139" y="4737"/>
        <a:ext cx="5287369" cy="1102571"/>
      </dsp:txXfrm>
    </dsp:sp>
    <dsp:sp modelId="{5D13C81A-91E4-496C-A806-1A0A7338E008}">
      <dsp:nvSpPr>
        <dsp:cNvPr id="0" name=""/>
        <dsp:cNvSpPr/>
      </dsp:nvSpPr>
      <dsp:spPr>
        <a:xfrm>
          <a:off x="0" y="1382951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6E12E-FE7D-41F4-B7BD-17634D28C3FD}">
      <dsp:nvSpPr>
        <dsp:cNvPr id="0" name=""/>
        <dsp:cNvSpPr/>
      </dsp:nvSpPr>
      <dsp:spPr>
        <a:xfrm>
          <a:off x="248206" y="1567567"/>
          <a:ext cx="451726" cy="451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DAE26-14A8-4917-B163-34DD2A88A303}">
      <dsp:nvSpPr>
        <dsp:cNvPr id="0" name=""/>
        <dsp:cNvSpPr/>
      </dsp:nvSpPr>
      <dsp:spPr>
        <a:xfrm>
          <a:off x="948139" y="1382951"/>
          <a:ext cx="5287369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Dotenv: For accesing the .env file</a:t>
          </a:r>
        </a:p>
      </dsp:txBody>
      <dsp:txXfrm>
        <a:off x="948139" y="1382951"/>
        <a:ext cx="5287369" cy="1102571"/>
      </dsp:txXfrm>
    </dsp:sp>
    <dsp:sp modelId="{83AC5D04-9C7E-4782-9CE8-14AF444E8F13}">
      <dsp:nvSpPr>
        <dsp:cNvPr id="0" name=""/>
        <dsp:cNvSpPr/>
      </dsp:nvSpPr>
      <dsp:spPr>
        <a:xfrm>
          <a:off x="0" y="2761164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C9E97-2176-481D-B91B-4B486AA2DE82}">
      <dsp:nvSpPr>
        <dsp:cNvPr id="0" name=""/>
        <dsp:cNvSpPr/>
      </dsp:nvSpPr>
      <dsp:spPr>
        <a:xfrm>
          <a:off x="248206" y="2945781"/>
          <a:ext cx="451726" cy="451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8180-0A18-4D4D-9110-E656D1C8C3F9}">
      <dsp:nvSpPr>
        <dsp:cNvPr id="0" name=""/>
        <dsp:cNvSpPr/>
      </dsp:nvSpPr>
      <dsp:spPr>
        <a:xfrm>
          <a:off x="948139" y="2761164"/>
          <a:ext cx="5287369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Web3: For Web3 &amp; HTTP Provider</a:t>
          </a:r>
        </a:p>
      </dsp:txBody>
      <dsp:txXfrm>
        <a:off x="948139" y="2761164"/>
        <a:ext cx="5287369" cy="1102571"/>
      </dsp:txXfrm>
    </dsp:sp>
    <dsp:sp modelId="{E816330E-080B-4C09-8DA1-6FA69D37B8FA}">
      <dsp:nvSpPr>
        <dsp:cNvPr id="0" name=""/>
        <dsp:cNvSpPr/>
      </dsp:nvSpPr>
      <dsp:spPr>
        <a:xfrm>
          <a:off x="0" y="4139378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48C79-79DA-4A9A-AE7D-919ADAE9BE0E}">
      <dsp:nvSpPr>
        <dsp:cNvPr id="0" name=""/>
        <dsp:cNvSpPr/>
      </dsp:nvSpPr>
      <dsp:spPr>
        <a:xfrm>
          <a:off x="248449" y="4323995"/>
          <a:ext cx="451726" cy="451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55965-9AC5-40FC-8621-5ECBF17E7D54}">
      <dsp:nvSpPr>
        <dsp:cNvPr id="0" name=""/>
        <dsp:cNvSpPr/>
      </dsp:nvSpPr>
      <dsp:spPr>
        <a:xfrm>
          <a:off x="948624" y="4139378"/>
          <a:ext cx="5116560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Solidity, open zeppelin contracts and Remix : For crowd sale and Token </a:t>
          </a:r>
          <a:br>
            <a:rPr lang="en-US" sz="2200" kern="1200" dirty="0">
              <a:latin typeface="Arial Rounded MT Bold" panose="020F0704030504030204" pitchFamily="34" charset="77"/>
            </a:rPr>
          </a:br>
          <a:endParaRPr lang="en-US" sz="2200" kern="1200" dirty="0">
            <a:latin typeface="Arial Rounded MT Bold" panose="020F0704030504030204" pitchFamily="34" charset="77"/>
          </a:endParaRPr>
        </a:p>
      </dsp:txBody>
      <dsp:txXfrm>
        <a:off x="948624" y="4139378"/>
        <a:ext cx="5116560" cy="1102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B4A1C-2012-4E49-9D45-1424F390254A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1453F-37E3-4A75-8684-D8637E46B427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2FA09-B8A8-44EF-BCAE-7653507B2657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Demonstration of code</a:t>
          </a:r>
        </a:p>
      </dsp:txBody>
      <dsp:txXfrm>
        <a:off x="1730984" y="640"/>
        <a:ext cx="4660290" cy="1498687"/>
      </dsp:txXfrm>
    </dsp:sp>
    <dsp:sp modelId="{66BAF90F-5C79-4C81-B65F-3FCA4BC7CC6C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F1B2A-4DDC-4164-A899-31387E51BAA1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A00FB-71A7-45B2-86F2-2C9B85A687C3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Create token , functional Crowdsale, small contracts that handles interest distributions</a:t>
          </a:r>
        </a:p>
      </dsp:txBody>
      <dsp:txXfrm>
        <a:off x="1730984" y="1873999"/>
        <a:ext cx="4660290" cy="1498687"/>
      </dsp:txXfrm>
    </dsp:sp>
    <dsp:sp modelId="{9EC4B44B-32AC-4130-8599-97848A35203F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69CDC-09D7-4F71-A894-927E4EAF1628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39AA0-0DAD-400F-9B93-4B2EE87D996E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Outputs from the code</a:t>
          </a:r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A5D15-BA1D-A341-9EB9-1009810E15B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226C9-2E58-A448-9579-C109B121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9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6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this from 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2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0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1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34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80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8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1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5" r:id="rId1"/>
    <p:sldLayoutId id="2147485566" r:id="rId2"/>
    <p:sldLayoutId id="2147485567" r:id="rId3"/>
    <p:sldLayoutId id="2147485568" r:id="rId4"/>
    <p:sldLayoutId id="2147485569" r:id="rId5"/>
    <p:sldLayoutId id="2147485570" r:id="rId6"/>
    <p:sldLayoutId id="2147485571" r:id="rId7"/>
    <p:sldLayoutId id="2147485572" r:id="rId8"/>
    <p:sldLayoutId id="2147485573" r:id="rId9"/>
    <p:sldLayoutId id="2147485574" r:id="rId10"/>
    <p:sldLayoutId id="2147485575" r:id="rId11"/>
    <p:sldLayoutId id="2147485576" r:id="rId12"/>
    <p:sldLayoutId id="2147485577" r:id="rId13"/>
    <p:sldLayoutId id="2147485578" r:id="rId14"/>
    <p:sldLayoutId id="2147485579" r:id="rId15"/>
    <p:sldLayoutId id="2147485580" r:id="rId16"/>
    <p:sldLayoutId id="2147485581" r:id="rId17"/>
    <p:sldLayoutId id="214748558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Dfinity internet computer icp cryptocurrency token symbol  in circle with pcb tracks on gold background. currency icon for banner or  news. vector illustration.">
            <a:extLst>
              <a:ext uri="{FF2B5EF4-FFF2-40B4-BE49-F238E27FC236}">
                <a16:creationId xmlns:a16="http://schemas.microsoft.com/office/drawing/2014/main" id="{146B04F2-57BD-4A4A-9C6C-958853DC4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" r="31922"/>
          <a:stretch/>
        </p:blipFill>
        <p:spPr bwMode="auto">
          <a:xfrm>
            <a:off x="4559968" y="10"/>
            <a:ext cx="76320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/>
            <a:r>
              <a:rPr lang="en-US" dirty="0">
                <a:latin typeface="Arial Rounded MT Bold" panose="020F0704030504030204" pitchFamily="34" charset="77"/>
              </a:rPr>
              <a:t>UNBROKEN TOKEN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051" y="2286000"/>
            <a:ext cx="34092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Presented</a:t>
            </a:r>
            <a:r>
              <a:rPr lang="en-US" sz="2600" b="1" spc="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by</a:t>
            </a:r>
            <a:r>
              <a:rPr lang="en-US" sz="2600" b="1" spc="-25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 :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spc="-2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Jason</a:t>
            </a:r>
            <a:r>
              <a:rPr lang="en-US" sz="2600" b="1" spc="-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  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Majid 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Toni</a:t>
            </a:r>
            <a:endParaRPr lang="en-US" sz="2600" b="1" spc="10" dirty="0">
              <a:solidFill>
                <a:schemeClr val="tx1">
                  <a:alpha val="60000"/>
                </a:schemeClr>
              </a:solidFill>
              <a:latin typeface="Arial Rounded MT Bold" panose="020F0704030504030204" pitchFamily="34" charset="77"/>
            </a:endParaRP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Ragini</a:t>
            </a:r>
            <a:endParaRPr lang="en-US" sz="2600" b="1" spc="-10" dirty="0">
              <a:solidFill>
                <a:schemeClr val="tx1">
                  <a:alpha val="60000"/>
                </a:schemeClr>
              </a:solidFill>
              <a:latin typeface="Arial Rounded MT Bold" panose="020F0704030504030204" pitchFamily="34" charset="77"/>
            </a:endParaRP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spc="-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Dan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spc="-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Steven</a:t>
            </a:r>
            <a:endParaRPr lang="en-US" sz="2600" b="1" dirty="0">
              <a:solidFill>
                <a:schemeClr val="tx1">
                  <a:alpha val="60000"/>
                </a:schemeClr>
              </a:solidFill>
              <a:latin typeface="Arial Rounded MT Bold" panose="020F0704030504030204" pitchFamily="34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8666237C-413F-A5EB-07EA-DEC9BC7B7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06" r="1" b="30506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5" y="4110825"/>
            <a:ext cx="4483845" cy="160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AE311-3FAB-294D-8F96-7F0A52AA7554}"/>
              </a:ext>
            </a:extLst>
          </p:cNvPr>
          <p:cNvSpPr txBox="1"/>
          <p:nvPr/>
        </p:nvSpPr>
        <p:spPr>
          <a:xfrm>
            <a:off x="6316670" y="3810000"/>
            <a:ext cx="4831733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In Streamlit integrating multiple ABIs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Solidity language unable to support decimal places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Launching on polygon without test ETH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Handling time in solidity</a:t>
            </a:r>
          </a:p>
        </p:txBody>
      </p:sp>
    </p:spTree>
    <p:extLst>
      <p:ext uri="{BB962C8B-B14F-4D97-AF65-F5344CB8AC3E}">
        <p14:creationId xmlns:p14="http://schemas.microsoft.com/office/powerpoint/2010/main" val="146079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5" y="973667"/>
            <a:ext cx="3099372" cy="4817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8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RESULTS</a:t>
            </a:r>
            <a:endParaRPr lang="en-US" dirty="0">
              <a:solidFill>
                <a:srgbClr val="EBEBEB"/>
              </a:solidFill>
              <a:latin typeface="Arial Rounded MT Bold" panose="020F0704030504030204" pitchFamily="34" charset="77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0AC46DB0-40D4-31D9-A300-86E1F3391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38574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81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6167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0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172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098" y="629265"/>
            <a:ext cx="6218902" cy="1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77"/>
                <a:cs typeface="+mj-cs"/>
              </a:rPr>
              <a:t>NEXT STEPS</a:t>
            </a:r>
          </a:p>
        </p:txBody>
      </p:sp>
      <p:pic>
        <p:nvPicPr>
          <p:cNvPr id="6146" name="Picture 2" descr="Premium Photo | Pink paper with the text next steps clock pen on a yellow  background">
            <a:extLst>
              <a:ext uri="{FF2B5EF4-FFF2-40B4-BE49-F238E27FC236}">
                <a16:creationId xmlns:a16="http://schemas.microsoft.com/office/drawing/2014/main" id="{828B228A-D7EB-D849-A9DF-3101FAC88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6" r="28561" b="2"/>
          <a:stretch/>
        </p:blipFill>
        <p:spPr bwMode="auto"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4" name="Rectangle 6173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76" name="Oval 6175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78" name="Oval 6177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5030-EDC4-784C-8E60-ED3A729F0B5C}"/>
              </a:ext>
            </a:extLst>
          </p:cNvPr>
          <p:cNvSpPr txBox="1"/>
          <p:nvPr/>
        </p:nvSpPr>
        <p:spPr>
          <a:xfrm>
            <a:off x="639098" y="1843530"/>
            <a:ext cx="6034596" cy="44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To automatically inflate the token based on some indexed rate for instance CPI, Bond yields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Payout the token inflation on a lottery system to current token holders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Run a node to stake the Ethereum without a third party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Build an API into the blockchain which will automatically find token holders’ distribution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Build the token holders' selection process into smart contracts for transparency</a:t>
            </a:r>
          </a:p>
          <a:p>
            <a:pPr indent="-2286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rgbClr val="FFFFFF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0CFE5-70F8-1F49-8C85-4E8AC7167986}"/>
              </a:ext>
            </a:extLst>
          </p:cNvPr>
          <p:cNvSpPr txBox="1"/>
          <p:nvPr/>
        </p:nvSpPr>
        <p:spPr>
          <a:xfrm>
            <a:off x="6263640" y="4590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9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4131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34" name="Rectangle 4133">
            <a:extLst>
              <a:ext uri="{FF2B5EF4-FFF2-40B4-BE49-F238E27FC236}">
                <a16:creationId xmlns:a16="http://schemas.microsoft.com/office/drawing/2014/main" id="{6DBDBE7B-6FA0-46FB-AA52-4426EB35C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6" name="Rectangle 4135">
            <a:extLst>
              <a:ext uri="{FF2B5EF4-FFF2-40B4-BE49-F238E27FC236}">
                <a16:creationId xmlns:a16="http://schemas.microsoft.com/office/drawing/2014/main" id="{0A0C8B9D-9EB7-4CEE-9F2E-57E91EBF9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8" name="Rectangle 4137">
            <a:extLst>
              <a:ext uri="{FF2B5EF4-FFF2-40B4-BE49-F238E27FC236}">
                <a16:creationId xmlns:a16="http://schemas.microsoft.com/office/drawing/2014/main" id="{F83D7DDF-17C0-4989-9770-F2115973E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2" name="Picture 6" descr="208 Best Q &amp; A Questions for YouTube Vlogs in 2022">
            <a:extLst>
              <a:ext uri="{FF2B5EF4-FFF2-40B4-BE49-F238E27FC236}">
                <a16:creationId xmlns:a16="http://schemas.microsoft.com/office/drawing/2014/main" id="{11E5F6E7-30B1-7449-92F3-BDE056571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1" b="1459"/>
          <a:stretch/>
        </p:blipFill>
        <p:spPr bwMode="auto">
          <a:xfrm>
            <a:off x="2288846" y="1284394"/>
            <a:ext cx="7614307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96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CF7F88-B0CF-B947-BED6-52D437DC5D07}"/>
              </a:ext>
            </a:extLst>
          </p:cNvPr>
          <p:cNvSpPr txBox="1"/>
          <p:nvPr/>
        </p:nvSpPr>
        <p:spPr>
          <a:xfrm>
            <a:off x="1154955" y="973667"/>
            <a:ext cx="2942210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Arial Rounded MT Bold" panose="020F0704030504030204" pitchFamily="34" charset="77"/>
                <a:ea typeface="+mj-ea"/>
                <a:cs typeface="+mj-cs"/>
              </a:rPr>
              <a:t>TABLE OF CONTENTS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TextBox 2">
            <a:extLst>
              <a:ext uri="{FF2B5EF4-FFF2-40B4-BE49-F238E27FC236}">
                <a16:creationId xmlns:a16="http://schemas.microsoft.com/office/drawing/2014/main" id="{F53C4C12-D3C6-2973-2EFC-0AE448484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18081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85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F7F88-B0CF-B947-BED6-52D437DC5D07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Arial Rounded MT Bold" panose="020F0704030504030204" pitchFamily="34" charset="77"/>
                <a:ea typeface="+mj-ea"/>
                <a:cs typeface="+mj-cs"/>
              </a:rPr>
              <a:t>SCOPE &amp; PURPOSE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E398-F987-B44D-AC90-F00258F39C22}"/>
              </a:ext>
            </a:extLst>
          </p:cNvPr>
          <p:cNvSpPr txBox="1"/>
          <p:nvPr/>
        </p:nvSpPr>
        <p:spPr>
          <a:xfrm>
            <a:off x="5029200" y="437513"/>
            <a:ext cx="5763491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Similar to the UK Premium bonds but significantly riskier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Buy a token using ETH (works as a “ticket”)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Receive a token of UBT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ETH was gathered and staked in a central account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Staking profits are sent to central accounts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The central account’s earnings are distributed at random to % of UBT token holders each month</a:t>
            </a:r>
          </a:p>
        </p:txBody>
      </p:sp>
    </p:spTree>
    <p:extLst>
      <p:ext uri="{BB962C8B-B14F-4D97-AF65-F5344CB8AC3E}">
        <p14:creationId xmlns:p14="http://schemas.microsoft.com/office/powerpoint/2010/main" val="253006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F7A0A-772D-4048-A9EB-1BB4302C365E}"/>
              </a:ext>
            </a:extLst>
          </p:cNvPr>
          <p:cNvSpPr txBox="1"/>
          <p:nvPr/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Arial Rounded MT Bold" panose="020F0704030504030204" pitchFamily="34" charset="77"/>
                <a:ea typeface="+mj-ea"/>
                <a:cs typeface="+mj-cs"/>
              </a:rPr>
              <a:t>PROJECT APPROACH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5F4BD403-3FB2-7852-C6D0-69AFDBE54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45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7BD9-8823-4142-EE21-05EAD332A554}"/>
              </a:ext>
            </a:extLst>
          </p:cNvPr>
          <p:cNvSpPr txBox="1"/>
          <p:nvPr/>
        </p:nvSpPr>
        <p:spPr>
          <a:xfrm>
            <a:off x="533400" y="1091374"/>
            <a:ext cx="4628758" cy="523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E"/>
              </a:solidFill>
            </a:endParaRP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456087D8-3396-BE1F-073F-95EEE86A2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992765"/>
              </p:ext>
            </p:extLst>
          </p:nvPr>
        </p:nvGraphicFramePr>
        <p:xfrm>
          <a:off x="1154954" y="2111606"/>
          <a:ext cx="3376297" cy="39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4540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703" y="973667"/>
            <a:ext cx="3282462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TECHNIQUES USED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47955" marR="14605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3" name="TextBox 5">
            <a:extLst>
              <a:ext uri="{FF2B5EF4-FFF2-40B4-BE49-F238E27FC236}">
                <a16:creationId xmlns:a16="http://schemas.microsoft.com/office/drawing/2014/main" id="{C3BECC3B-D6EA-E6EB-07B9-9EB292AB8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9039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4" name="Rectangle 29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4600" y="2362200"/>
            <a:ext cx="5334000" cy="1143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marR="5080"/>
            <a:r>
              <a:rPr lang="en-US" sz="46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DEMONSTRATIONS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2" descr="GIFs For Powerpoint Presentation - 100 Pieces of GIF Animation">
            <a:extLst>
              <a:ext uri="{FF2B5EF4-FFF2-40B4-BE49-F238E27FC236}">
                <a16:creationId xmlns:a16="http://schemas.microsoft.com/office/drawing/2014/main" id="{F4B50824-6B84-9E48-87CE-8105B70D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527" y="1113063"/>
            <a:ext cx="4934710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86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8B8A-FAC4-2F4B-8E6D-60D0E0CB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0" y="1828800"/>
            <a:ext cx="3962400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SUMMARIZED 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5BA12-41F2-B84D-BA0E-18075F7A1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63" y="1712652"/>
            <a:ext cx="6470907" cy="342957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21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8B8A-FAC4-2F4B-8E6D-60D0E0CB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308" y="1828800"/>
            <a:ext cx="4197092" cy="2362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CROWDSALE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CBE4D-7A13-3949-AE58-FB1431A70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90665"/>
            <a:ext cx="6470907" cy="40766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22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8B8A-FAC4-2F4B-8E6D-60D0E0CB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1854609"/>
            <a:ext cx="3618270" cy="279359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TRANSFER CONTRACT</a:t>
            </a:r>
            <a:br>
              <a:rPr lang="en-US" sz="44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</a:br>
            <a:endParaRPr lang="en-US" sz="4400" b="0" i="0" kern="1200" dirty="0">
              <a:solidFill>
                <a:srgbClr val="EBEBEB"/>
              </a:solidFill>
              <a:latin typeface="Arial Rounded MT Bold" panose="020F0704030504030204" pitchFamily="34" charset="77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EC68C-C0A7-6F4E-9CEA-FBF07FE4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43000"/>
            <a:ext cx="6815037" cy="446384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19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7250</TotalTime>
  <Words>317</Words>
  <Application>Microsoft Macintosh PowerPoint</Application>
  <PresentationFormat>Widescreen</PresentationFormat>
  <Paragraphs>69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Century Gothic</vt:lpstr>
      <vt:lpstr>Wingdings 3</vt:lpstr>
      <vt:lpstr>Ion Boardroom</vt:lpstr>
      <vt:lpstr>UNBROKEN TOKEN</vt:lpstr>
      <vt:lpstr>PowerPoint Presentation</vt:lpstr>
      <vt:lpstr>PowerPoint Presentation</vt:lpstr>
      <vt:lpstr>PowerPoint Presentation</vt:lpstr>
      <vt:lpstr>TECHNIQUES USED</vt:lpstr>
      <vt:lpstr>DEMONSTRATIONS</vt:lpstr>
      <vt:lpstr>SUMMARIZED FLOWCHART</vt:lpstr>
      <vt:lpstr>CROWDSALE RATE</vt:lpstr>
      <vt:lpstr>TRANSFER CONTRACT </vt:lpstr>
      <vt:lpstr>Challenges</vt:lpstr>
      <vt:lpstr>RESULTS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Algorithmic Trader</dc:title>
  <cp:lastModifiedBy>Negi, Ragini</cp:lastModifiedBy>
  <cp:revision>84</cp:revision>
  <cp:lastPrinted>2022-11-02T23:33:22Z</cp:lastPrinted>
  <dcterms:created xsi:type="dcterms:W3CDTF">2022-07-22T02:01:09Z</dcterms:created>
  <dcterms:modified xsi:type="dcterms:W3CDTF">2022-11-04T01:26:50Z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2022-07-22T00:00:00Z</vt:filetime>
  </property>
  <property fmtid="{D5CDD505-2E9C-101B-9397-08002B2CF9AE}" pid="5" name="Producer">
    <vt:lpwstr>Adobe PDF Library 22.1.201</vt:lpwstr>
  </property>
</Properties>
</file>