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391" r:id="rId1"/>
  </p:sldMasterIdLst>
  <p:notesMasterIdLst>
    <p:notesMasterId r:id="rId13"/>
  </p:notesMasterIdLst>
  <p:sldIdLst>
    <p:sldId id="256" r:id="rId2"/>
    <p:sldId id="290" r:id="rId3"/>
    <p:sldId id="275" r:id="rId4"/>
    <p:sldId id="258" r:id="rId5"/>
    <p:sldId id="280" r:id="rId6"/>
    <p:sldId id="279" r:id="rId7"/>
    <p:sldId id="283" r:id="rId8"/>
    <p:sldId id="286" r:id="rId9"/>
    <p:sldId id="287" r:id="rId10"/>
    <p:sldId id="289" r:id="rId11"/>
    <p:sldId id="28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91427"/>
  </p:normalViewPr>
  <p:slideViewPr>
    <p:cSldViewPr>
      <p:cViewPr varScale="1">
        <p:scale>
          <a:sx n="104" d="100"/>
          <a:sy n="104" d="100"/>
        </p:scale>
        <p:origin x="208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0E888-6AE1-4331-8F40-8AB3B1398EB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DB51DD-1308-4F20-8132-B8D0DD509BB1}">
      <dgm:prSet/>
      <dgm:spPr/>
      <dgm:t>
        <a:bodyPr/>
        <a:lstStyle/>
        <a:p>
          <a:r>
            <a:rPr lang="en-US" dirty="0"/>
            <a:t>Scope and Purpose</a:t>
          </a:r>
        </a:p>
      </dgm:t>
    </dgm:pt>
    <dgm:pt modelId="{A57FBEC3-32BC-4C99-9505-1CAAA4112FF4}" type="parTrans" cxnId="{720C91FD-8334-4DEF-853C-0AA1E9546133}">
      <dgm:prSet/>
      <dgm:spPr/>
      <dgm:t>
        <a:bodyPr/>
        <a:lstStyle/>
        <a:p>
          <a:endParaRPr lang="en-US"/>
        </a:p>
      </dgm:t>
    </dgm:pt>
    <dgm:pt modelId="{F9D627A1-8E9E-435B-8060-C9E31858A6D8}" type="sibTrans" cxnId="{720C91FD-8334-4DEF-853C-0AA1E9546133}">
      <dgm:prSet/>
      <dgm:spPr/>
      <dgm:t>
        <a:bodyPr/>
        <a:lstStyle/>
        <a:p>
          <a:endParaRPr lang="en-US"/>
        </a:p>
      </dgm:t>
    </dgm:pt>
    <dgm:pt modelId="{91B1FF9E-AB2E-446A-93FD-D6EC6FBFD97D}">
      <dgm:prSet/>
      <dgm:spPr/>
      <dgm:t>
        <a:bodyPr/>
        <a:lstStyle/>
        <a:p>
          <a:r>
            <a:rPr lang="en-US"/>
            <a:t>Project Approach</a:t>
          </a:r>
        </a:p>
      </dgm:t>
    </dgm:pt>
    <dgm:pt modelId="{56A95D59-F705-4D0F-B9B0-C027CDD311B1}" type="parTrans" cxnId="{33095831-2005-46D5-81A6-5F52A10717E1}">
      <dgm:prSet/>
      <dgm:spPr/>
      <dgm:t>
        <a:bodyPr/>
        <a:lstStyle/>
        <a:p>
          <a:endParaRPr lang="en-US"/>
        </a:p>
      </dgm:t>
    </dgm:pt>
    <dgm:pt modelId="{E1C5CE77-889B-4733-B84C-597709FF4B49}" type="sibTrans" cxnId="{33095831-2005-46D5-81A6-5F52A10717E1}">
      <dgm:prSet/>
      <dgm:spPr/>
      <dgm:t>
        <a:bodyPr/>
        <a:lstStyle/>
        <a:p>
          <a:endParaRPr lang="en-US"/>
        </a:p>
      </dgm:t>
    </dgm:pt>
    <dgm:pt modelId="{AFF57A1F-35A9-4D80-A279-CE23E35E0713}">
      <dgm:prSet/>
      <dgm:spPr/>
      <dgm:t>
        <a:bodyPr/>
        <a:lstStyle/>
        <a:p>
          <a:r>
            <a:rPr lang="en-US"/>
            <a:t>Techniques used</a:t>
          </a:r>
        </a:p>
      </dgm:t>
    </dgm:pt>
    <dgm:pt modelId="{86B31EFC-6479-4764-B047-E43E32F6F191}" type="parTrans" cxnId="{03C2B770-1CA2-47A9-A883-BF932BF3A311}">
      <dgm:prSet/>
      <dgm:spPr/>
      <dgm:t>
        <a:bodyPr/>
        <a:lstStyle/>
        <a:p>
          <a:endParaRPr lang="en-US"/>
        </a:p>
      </dgm:t>
    </dgm:pt>
    <dgm:pt modelId="{8CEF207E-7AB2-49C6-AC65-06545BBD0146}" type="sibTrans" cxnId="{03C2B770-1CA2-47A9-A883-BF932BF3A311}">
      <dgm:prSet/>
      <dgm:spPr/>
      <dgm:t>
        <a:bodyPr/>
        <a:lstStyle/>
        <a:p>
          <a:endParaRPr lang="en-US"/>
        </a:p>
      </dgm:t>
    </dgm:pt>
    <dgm:pt modelId="{1D95D41A-C055-4ED7-BD05-DF1D76901A04}">
      <dgm:prSet/>
      <dgm:spPr/>
      <dgm:t>
        <a:bodyPr/>
        <a:lstStyle/>
        <a:p>
          <a:r>
            <a:rPr lang="en-US" b="0" i="0"/>
            <a:t>Code Demonstrations(snippets of code)</a:t>
          </a:r>
          <a:endParaRPr lang="en-US"/>
        </a:p>
      </dgm:t>
    </dgm:pt>
    <dgm:pt modelId="{C2660EB7-1097-411B-99C7-3FE4AED48BC3}" type="parTrans" cxnId="{92BE707E-9CDD-41AF-8177-2ED9F486F1C8}">
      <dgm:prSet/>
      <dgm:spPr/>
      <dgm:t>
        <a:bodyPr/>
        <a:lstStyle/>
        <a:p>
          <a:endParaRPr lang="en-US"/>
        </a:p>
      </dgm:t>
    </dgm:pt>
    <dgm:pt modelId="{9B4F07DE-5393-4E74-8E23-16345D5C0691}" type="sibTrans" cxnId="{92BE707E-9CDD-41AF-8177-2ED9F486F1C8}">
      <dgm:prSet/>
      <dgm:spPr/>
      <dgm:t>
        <a:bodyPr/>
        <a:lstStyle/>
        <a:p>
          <a:endParaRPr lang="en-US"/>
        </a:p>
      </dgm:t>
    </dgm:pt>
    <dgm:pt modelId="{98233B6D-4743-4D32-B495-F7B68448511F}">
      <dgm:prSet/>
      <dgm:spPr/>
      <dgm:t>
        <a:bodyPr/>
        <a:lstStyle/>
        <a:p>
          <a:r>
            <a:rPr lang="en-US"/>
            <a:t>Challenges</a:t>
          </a:r>
        </a:p>
      </dgm:t>
    </dgm:pt>
    <dgm:pt modelId="{4CB09FB6-0460-4DED-8D50-A46208A2DEC0}" type="parTrans" cxnId="{FA1D58A1-FED4-4FC1-9646-0162A25DEB9A}">
      <dgm:prSet/>
      <dgm:spPr/>
      <dgm:t>
        <a:bodyPr/>
        <a:lstStyle/>
        <a:p>
          <a:endParaRPr lang="en-US"/>
        </a:p>
      </dgm:t>
    </dgm:pt>
    <dgm:pt modelId="{EE6DBB5B-CB08-4684-942E-C3844505B52F}" type="sibTrans" cxnId="{FA1D58A1-FED4-4FC1-9646-0162A25DEB9A}">
      <dgm:prSet/>
      <dgm:spPr/>
      <dgm:t>
        <a:bodyPr/>
        <a:lstStyle/>
        <a:p>
          <a:endParaRPr lang="en-US"/>
        </a:p>
      </dgm:t>
    </dgm:pt>
    <dgm:pt modelId="{912004F2-F767-4596-980A-B23EFDB3CB2A}">
      <dgm:prSet/>
      <dgm:spPr/>
      <dgm:t>
        <a:bodyPr/>
        <a:lstStyle/>
        <a:p>
          <a:r>
            <a:rPr lang="en-US"/>
            <a:t>Results(video)</a:t>
          </a:r>
        </a:p>
      </dgm:t>
    </dgm:pt>
    <dgm:pt modelId="{BBF81B28-5145-4002-B466-582E67DFD2F0}" type="parTrans" cxnId="{F249EE81-2489-4984-9A64-7DB22A7F1F2C}">
      <dgm:prSet/>
      <dgm:spPr/>
      <dgm:t>
        <a:bodyPr/>
        <a:lstStyle/>
        <a:p>
          <a:endParaRPr lang="en-US"/>
        </a:p>
      </dgm:t>
    </dgm:pt>
    <dgm:pt modelId="{292F8DFB-F462-4C68-909A-C58BF7A823A6}" type="sibTrans" cxnId="{F249EE81-2489-4984-9A64-7DB22A7F1F2C}">
      <dgm:prSet/>
      <dgm:spPr/>
      <dgm:t>
        <a:bodyPr/>
        <a:lstStyle/>
        <a:p>
          <a:endParaRPr lang="en-US"/>
        </a:p>
      </dgm:t>
    </dgm:pt>
    <dgm:pt modelId="{82C02252-2792-4AA9-A75C-2CA258966FE8}">
      <dgm:prSet/>
      <dgm:spPr/>
      <dgm:t>
        <a:bodyPr/>
        <a:lstStyle/>
        <a:p>
          <a:r>
            <a:rPr lang="en-US"/>
            <a:t>Short-comings(Fail to achieve)</a:t>
          </a:r>
        </a:p>
      </dgm:t>
    </dgm:pt>
    <dgm:pt modelId="{A6314684-507A-4376-96B0-29A039CFDCB7}" type="parTrans" cxnId="{7C2F8921-DDE4-4022-A3C5-FE53BAD9207E}">
      <dgm:prSet/>
      <dgm:spPr/>
      <dgm:t>
        <a:bodyPr/>
        <a:lstStyle/>
        <a:p>
          <a:endParaRPr lang="en-US"/>
        </a:p>
      </dgm:t>
    </dgm:pt>
    <dgm:pt modelId="{358C171F-0900-4971-A2EB-7CA61ABADC22}" type="sibTrans" cxnId="{7C2F8921-DDE4-4022-A3C5-FE53BAD9207E}">
      <dgm:prSet/>
      <dgm:spPr/>
      <dgm:t>
        <a:bodyPr/>
        <a:lstStyle/>
        <a:p>
          <a:endParaRPr lang="en-US"/>
        </a:p>
      </dgm:t>
    </dgm:pt>
    <dgm:pt modelId="{C09D9D84-5153-48AA-AD78-20965552A09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28B849A-4D3D-42E5-BA29-A412A21C409D}" type="parTrans" cxnId="{116F6098-BD07-4866-B8BC-D45544AC354D}">
      <dgm:prSet/>
      <dgm:spPr/>
      <dgm:t>
        <a:bodyPr/>
        <a:lstStyle/>
        <a:p>
          <a:endParaRPr lang="en-US"/>
        </a:p>
      </dgm:t>
    </dgm:pt>
    <dgm:pt modelId="{54370AAE-51D6-4CE7-AC67-07D81AF491B8}" type="sibTrans" cxnId="{116F6098-BD07-4866-B8BC-D45544AC354D}">
      <dgm:prSet/>
      <dgm:spPr/>
      <dgm:t>
        <a:bodyPr/>
        <a:lstStyle/>
        <a:p>
          <a:endParaRPr lang="en-US"/>
        </a:p>
      </dgm:t>
    </dgm:pt>
    <dgm:pt modelId="{83803FE1-DC68-4572-BA0E-369A999AF5FA}">
      <dgm:prSet/>
      <dgm:spPr/>
      <dgm:t>
        <a:bodyPr/>
        <a:lstStyle/>
        <a:p>
          <a:r>
            <a:rPr lang="en-US"/>
            <a:t>Next Steps</a:t>
          </a:r>
        </a:p>
      </dgm:t>
    </dgm:pt>
    <dgm:pt modelId="{6F0070DC-8049-429F-BFF7-429C8D324589}" type="parTrans" cxnId="{9E41E241-EEB4-4730-A510-351854D24A2B}">
      <dgm:prSet/>
      <dgm:spPr/>
      <dgm:t>
        <a:bodyPr/>
        <a:lstStyle/>
        <a:p>
          <a:endParaRPr lang="en-US"/>
        </a:p>
      </dgm:t>
    </dgm:pt>
    <dgm:pt modelId="{546F46DB-6614-4E92-A3E1-2D56CBC205DC}" type="sibTrans" cxnId="{9E41E241-EEB4-4730-A510-351854D24A2B}">
      <dgm:prSet/>
      <dgm:spPr/>
      <dgm:t>
        <a:bodyPr/>
        <a:lstStyle/>
        <a:p>
          <a:endParaRPr lang="en-US"/>
        </a:p>
      </dgm:t>
    </dgm:pt>
    <dgm:pt modelId="{6FA45B0F-44F2-F542-B3F6-22DFBC7952C7}" type="pres">
      <dgm:prSet presAssocID="{6650E888-6AE1-4331-8F40-8AB3B1398EB2}" presName="vert0" presStyleCnt="0">
        <dgm:presLayoutVars>
          <dgm:dir/>
          <dgm:animOne val="branch"/>
          <dgm:animLvl val="lvl"/>
        </dgm:presLayoutVars>
      </dgm:prSet>
      <dgm:spPr/>
    </dgm:pt>
    <dgm:pt modelId="{1557C30F-A142-0844-A393-12FF33174202}" type="pres">
      <dgm:prSet presAssocID="{85DB51DD-1308-4F20-8132-B8D0DD509BB1}" presName="thickLine" presStyleLbl="alignNode1" presStyleIdx="0" presStyleCnt="9"/>
      <dgm:spPr/>
    </dgm:pt>
    <dgm:pt modelId="{77256B45-11E0-9D4B-8CE2-A4D8F3B143FE}" type="pres">
      <dgm:prSet presAssocID="{85DB51DD-1308-4F20-8132-B8D0DD509BB1}" presName="horz1" presStyleCnt="0"/>
      <dgm:spPr/>
    </dgm:pt>
    <dgm:pt modelId="{5E3DE074-2772-1D46-9AC7-CBCFC7988C4A}" type="pres">
      <dgm:prSet presAssocID="{85DB51DD-1308-4F20-8132-B8D0DD509BB1}" presName="tx1" presStyleLbl="revTx" presStyleIdx="0" presStyleCnt="9"/>
      <dgm:spPr/>
    </dgm:pt>
    <dgm:pt modelId="{144D18EB-E5EF-5C4F-A37A-650D61F180D4}" type="pres">
      <dgm:prSet presAssocID="{85DB51DD-1308-4F20-8132-B8D0DD509BB1}" presName="vert1" presStyleCnt="0"/>
      <dgm:spPr/>
    </dgm:pt>
    <dgm:pt modelId="{4B82AA64-B7C5-AE4B-9484-4897F9C7BD3D}" type="pres">
      <dgm:prSet presAssocID="{91B1FF9E-AB2E-446A-93FD-D6EC6FBFD97D}" presName="thickLine" presStyleLbl="alignNode1" presStyleIdx="1" presStyleCnt="9"/>
      <dgm:spPr/>
    </dgm:pt>
    <dgm:pt modelId="{CBE5F3E3-39FC-D245-AB08-73588B235DE6}" type="pres">
      <dgm:prSet presAssocID="{91B1FF9E-AB2E-446A-93FD-D6EC6FBFD97D}" presName="horz1" presStyleCnt="0"/>
      <dgm:spPr/>
    </dgm:pt>
    <dgm:pt modelId="{FFAEAF2F-CD99-EF42-84C7-9733775A8C3F}" type="pres">
      <dgm:prSet presAssocID="{91B1FF9E-AB2E-446A-93FD-D6EC6FBFD97D}" presName="tx1" presStyleLbl="revTx" presStyleIdx="1" presStyleCnt="9"/>
      <dgm:spPr/>
    </dgm:pt>
    <dgm:pt modelId="{D60B1EA5-DF9F-FC44-BD43-C8C6D41836E9}" type="pres">
      <dgm:prSet presAssocID="{91B1FF9E-AB2E-446A-93FD-D6EC6FBFD97D}" presName="vert1" presStyleCnt="0"/>
      <dgm:spPr/>
    </dgm:pt>
    <dgm:pt modelId="{72991B28-16B7-4940-804D-3FD0094D7C6E}" type="pres">
      <dgm:prSet presAssocID="{AFF57A1F-35A9-4D80-A279-CE23E35E0713}" presName="thickLine" presStyleLbl="alignNode1" presStyleIdx="2" presStyleCnt="9"/>
      <dgm:spPr/>
    </dgm:pt>
    <dgm:pt modelId="{F095A4BE-966B-A349-895E-00A3D0AC2D30}" type="pres">
      <dgm:prSet presAssocID="{AFF57A1F-35A9-4D80-A279-CE23E35E0713}" presName="horz1" presStyleCnt="0"/>
      <dgm:spPr/>
    </dgm:pt>
    <dgm:pt modelId="{A6403323-45AE-8243-8610-AA0C084A3561}" type="pres">
      <dgm:prSet presAssocID="{AFF57A1F-35A9-4D80-A279-CE23E35E0713}" presName="tx1" presStyleLbl="revTx" presStyleIdx="2" presStyleCnt="9"/>
      <dgm:spPr/>
    </dgm:pt>
    <dgm:pt modelId="{8F12A520-AA80-A44F-8D2D-790A1860849E}" type="pres">
      <dgm:prSet presAssocID="{AFF57A1F-35A9-4D80-A279-CE23E35E0713}" presName="vert1" presStyleCnt="0"/>
      <dgm:spPr/>
    </dgm:pt>
    <dgm:pt modelId="{5AE82AED-A507-F545-9F64-09E8601CA260}" type="pres">
      <dgm:prSet presAssocID="{1D95D41A-C055-4ED7-BD05-DF1D76901A04}" presName="thickLine" presStyleLbl="alignNode1" presStyleIdx="3" presStyleCnt="9"/>
      <dgm:spPr/>
    </dgm:pt>
    <dgm:pt modelId="{02342623-E78E-044D-8399-9404F25E4529}" type="pres">
      <dgm:prSet presAssocID="{1D95D41A-C055-4ED7-BD05-DF1D76901A04}" presName="horz1" presStyleCnt="0"/>
      <dgm:spPr/>
    </dgm:pt>
    <dgm:pt modelId="{B0A590AE-1432-314D-AAA3-683AC9420FE8}" type="pres">
      <dgm:prSet presAssocID="{1D95D41A-C055-4ED7-BD05-DF1D76901A04}" presName="tx1" presStyleLbl="revTx" presStyleIdx="3" presStyleCnt="9"/>
      <dgm:spPr/>
    </dgm:pt>
    <dgm:pt modelId="{9C72D186-ADBB-AD4C-BD02-4FE69CF776CA}" type="pres">
      <dgm:prSet presAssocID="{1D95D41A-C055-4ED7-BD05-DF1D76901A04}" presName="vert1" presStyleCnt="0"/>
      <dgm:spPr/>
    </dgm:pt>
    <dgm:pt modelId="{7A1FF741-7220-C84E-BC9F-7A2ACF7758EA}" type="pres">
      <dgm:prSet presAssocID="{98233B6D-4743-4D32-B495-F7B68448511F}" presName="thickLine" presStyleLbl="alignNode1" presStyleIdx="4" presStyleCnt="9"/>
      <dgm:spPr/>
    </dgm:pt>
    <dgm:pt modelId="{6A1BAFC3-B10E-0545-BFD0-45A73735E1FD}" type="pres">
      <dgm:prSet presAssocID="{98233B6D-4743-4D32-B495-F7B68448511F}" presName="horz1" presStyleCnt="0"/>
      <dgm:spPr/>
    </dgm:pt>
    <dgm:pt modelId="{2030BAC0-C161-6B47-903E-1BB75BC65E14}" type="pres">
      <dgm:prSet presAssocID="{98233B6D-4743-4D32-B495-F7B68448511F}" presName="tx1" presStyleLbl="revTx" presStyleIdx="4" presStyleCnt="9"/>
      <dgm:spPr/>
    </dgm:pt>
    <dgm:pt modelId="{0AE51570-C45E-364A-8354-B0818DBBD4E1}" type="pres">
      <dgm:prSet presAssocID="{98233B6D-4743-4D32-B495-F7B68448511F}" presName="vert1" presStyleCnt="0"/>
      <dgm:spPr/>
    </dgm:pt>
    <dgm:pt modelId="{1BE90686-031C-434E-BC5E-40F56883D30C}" type="pres">
      <dgm:prSet presAssocID="{912004F2-F767-4596-980A-B23EFDB3CB2A}" presName="thickLine" presStyleLbl="alignNode1" presStyleIdx="5" presStyleCnt="9"/>
      <dgm:spPr/>
    </dgm:pt>
    <dgm:pt modelId="{2DBF98A5-2593-184E-9E39-B180A4798110}" type="pres">
      <dgm:prSet presAssocID="{912004F2-F767-4596-980A-B23EFDB3CB2A}" presName="horz1" presStyleCnt="0"/>
      <dgm:spPr/>
    </dgm:pt>
    <dgm:pt modelId="{505049E1-E986-2D41-AD2D-47D0BAD626F4}" type="pres">
      <dgm:prSet presAssocID="{912004F2-F767-4596-980A-B23EFDB3CB2A}" presName="tx1" presStyleLbl="revTx" presStyleIdx="5" presStyleCnt="9"/>
      <dgm:spPr/>
    </dgm:pt>
    <dgm:pt modelId="{312E5837-C91F-674A-9384-30D90FCB5D0E}" type="pres">
      <dgm:prSet presAssocID="{912004F2-F767-4596-980A-B23EFDB3CB2A}" presName="vert1" presStyleCnt="0"/>
      <dgm:spPr/>
    </dgm:pt>
    <dgm:pt modelId="{F3A543E9-FD95-154D-8D12-FE32D15A7BC9}" type="pres">
      <dgm:prSet presAssocID="{82C02252-2792-4AA9-A75C-2CA258966FE8}" presName="thickLine" presStyleLbl="alignNode1" presStyleIdx="6" presStyleCnt="9"/>
      <dgm:spPr/>
    </dgm:pt>
    <dgm:pt modelId="{91CA0EA0-A29A-9E43-A586-5CAC7383DA29}" type="pres">
      <dgm:prSet presAssocID="{82C02252-2792-4AA9-A75C-2CA258966FE8}" presName="horz1" presStyleCnt="0"/>
      <dgm:spPr/>
    </dgm:pt>
    <dgm:pt modelId="{F454E2AD-B0F8-3F40-BDFD-C4E76FFEF836}" type="pres">
      <dgm:prSet presAssocID="{82C02252-2792-4AA9-A75C-2CA258966FE8}" presName="tx1" presStyleLbl="revTx" presStyleIdx="6" presStyleCnt="9"/>
      <dgm:spPr/>
    </dgm:pt>
    <dgm:pt modelId="{1F9B2AA8-D792-9748-96BB-99C0FF79319F}" type="pres">
      <dgm:prSet presAssocID="{82C02252-2792-4AA9-A75C-2CA258966FE8}" presName="vert1" presStyleCnt="0"/>
      <dgm:spPr/>
    </dgm:pt>
    <dgm:pt modelId="{27AFA3BD-68D5-3042-BD13-FFB5050C3C90}" type="pres">
      <dgm:prSet presAssocID="{C09D9D84-5153-48AA-AD78-20965552A097}" presName="thickLine" presStyleLbl="alignNode1" presStyleIdx="7" presStyleCnt="9"/>
      <dgm:spPr/>
    </dgm:pt>
    <dgm:pt modelId="{4076DDC6-6C7C-7242-A8F3-BF9B445AE43E}" type="pres">
      <dgm:prSet presAssocID="{C09D9D84-5153-48AA-AD78-20965552A097}" presName="horz1" presStyleCnt="0"/>
      <dgm:spPr/>
    </dgm:pt>
    <dgm:pt modelId="{9DFF71E8-FCAB-B546-9582-0BE14FADD970}" type="pres">
      <dgm:prSet presAssocID="{C09D9D84-5153-48AA-AD78-20965552A097}" presName="tx1" presStyleLbl="revTx" presStyleIdx="7" presStyleCnt="9"/>
      <dgm:spPr/>
    </dgm:pt>
    <dgm:pt modelId="{E3D811D0-DC85-4B4B-B6CC-A064FCA08C18}" type="pres">
      <dgm:prSet presAssocID="{C09D9D84-5153-48AA-AD78-20965552A097}" presName="vert1" presStyleCnt="0"/>
      <dgm:spPr/>
    </dgm:pt>
    <dgm:pt modelId="{CB50440D-1A20-6A44-B908-9106FC77B22B}" type="pres">
      <dgm:prSet presAssocID="{83803FE1-DC68-4572-BA0E-369A999AF5FA}" presName="thickLine" presStyleLbl="alignNode1" presStyleIdx="8" presStyleCnt="9"/>
      <dgm:spPr/>
    </dgm:pt>
    <dgm:pt modelId="{DDB5279E-40BF-A940-9E11-8D742AF0B05F}" type="pres">
      <dgm:prSet presAssocID="{83803FE1-DC68-4572-BA0E-369A999AF5FA}" presName="horz1" presStyleCnt="0"/>
      <dgm:spPr/>
    </dgm:pt>
    <dgm:pt modelId="{78DC95EC-6209-9D46-ACAD-CEB9F977A078}" type="pres">
      <dgm:prSet presAssocID="{83803FE1-DC68-4572-BA0E-369A999AF5FA}" presName="tx1" presStyleLbl="revTx" presStyleIdx="8" presStyleCnt="9"/>
      <dgm:spPr/>
    </dgm:pt>
    <dgm:pt modelId="{997ABEC7-642A-6341-A82D-6BB5AC30123A}" type="pres">
      <dgm:prSet presAssocID="{83803FE1-DC68-4572-BA0E-369A999AF5FA}" presName="vert1" presStyleCnt="0"/>
      <dgm:spPr/>
    </dgm:pt>
  </dgm:ptLst>
  <dgm:cxnLst>
    <dgm:cxn modelId="{7C2F8921-DDE4-4022-A3C5-FE53BAD9207E}" srcId="{6650E888-6AE1-4331-8F40-8AB3B1398EB2}" destId="{82C02252-2792-4AA9-A75C-2CA258966FE8}" srcOrd="6" destOrd="0" parTransId="{A6314684-507A-4376-96B0-29A039CFDCB7}" sibTransId="{358C171F-0900-4971-A2EB-7CA61ABADC22}"/>
    <dgm:cxn modelId="{33095831-2005-46D5-81A6-5F52A10717E1}" srcId="{6650E888-6AE1-4331-8F40-8AB3B1398EB2}" destId="{91B1FF9E-AB2E-446A-93FD-D6EC6FBFD97D}" srcOrd="1" destOrd="0" parTransId="{56A95D59-F705-4D0F-B9B0-C027CDD311B1}" sibTransId="{E1C5CE77-889B-4733-B84C-597709FF4B49}"/>
    <dgm:cxn modelId="{B2511D3B-BA21-F04F-9A5A-796A322D44C3}" type="presOf" srcId="{98233B6D-4743-4D32-B495-F7B68448511F}" destId="{2030BAC0-C161-6B47-903E-1BB75BC65E14}" srcOrd="0" destOrd="0" presId="urn:microsoft.com/office/officeart/2008/layout/LinedList"/>
    <dgm:cxn modelId="{9E41E241-EEB4-4730-A510-351854D24A2B}" srcId="{6650E888-6AE1-4331-8F40-8AB3B1398EB2}" destId="{83803FE1-DC68-4572-BA0E-369A999AF5FA}" srcOrd="8" destOrd="0" parTransId="{6F0070DC-8049-429F-BFF7-429C8D324589}" sibTransId="{546F46DB-6614-4E92-A3E1-2D56CBC205DC}"/>
    <dgm:cxn modelId="{8C464855-C273-CD4F-A7DC-FD07E93AD320}" type="presOf" srcId="{83803FE1-DC68-4572-BA0E-369A999AF5FA}" destId="{78DC95EC-6209-9D46-ACAD-CEB9F977A078}" srcOrd="0" destOrd="0" presId="urn:microsoft.com/office/officeart/2008/layout/LinedList"/>
    <dgm:cxn modelId="{4D072A67-CB63-C34D-A54E-E0C6E56394FD}" type="presOf" srcId="{912004F2-F767-4596-980A-B23EFDB3CB2A}" destId="{505049E1-E986-2D41-AD2D-47D0BAD626F4}" srcOrd="0" destOrd="0" presId="urn:microsoft.com/office/officeart/2008/layout/LinedList"/>
    <dgm:cxn modelId="{03C2B770-1CA2-47A9-A883-BF932BF3A311}" srcId="{6650E888-6AE1-4331-8F40-8AB3B1398EB2}" destId="{AFF57A1F-35A9-4D80-A279-CE23E35E0713}" srcOrd="2" destOrd="0" parTransId="{86B31EFC-6479-4764-B047-E43E32F6F191}" sibTransId="{8CEF207E-7AB2-49C6-AC65-06545BBD0146}"/>
    <dgm:cxn modelId="{92BE707E-9CDD-41AF-8177-2ED9F486F1C8}" srcId="{6650E888-6AE1-4331-8F40-8AB3B1398EB2}" destId="{1D95D41A-C055-4ED7-BD05-DF1D76901A04}" srcOrd="3" destOrd="0" parTransId="{C2660EB7-1097-411B-99C7-3FE4AED48BC3}" sibTransId="{9B4F07DE-5393-4E74-8E23-16345D5C0691}"/>
    <dgm:cxn modelId="{F249EE81-2489-4984-9A64-7DB22A7F1F2C}" srcId="{6650E888-6AE1-4331-8F40-8AB3B1398EB2}" destId="{912004F2-F767-4596-980A-B23EFDB3CB2A}" srcOrd="5" destOrd="0" parTransId="{BBF81B28-5145-4002-B466-582E67DFD2F0}" sibTransId="{292F8DFB-F462-4C68-909A-C58BF7A823A6}"/>
    <dgm:cxn modelId="{116F6098-BD07-4866-B8BC-D45544AC354D}" srcId="{6650E888-6AE1-4331-8F40-8AB3B1398EB2}" destId="{C09D9D84-5153-48AA-AD78-20965552A097}" srcOrd="7" destOrd="0" parTransId="{A28B849A-4D3D-42E5-BA29-A412A21C409D}" sibTransId="{54370AAE-51D6-4CE7-AC67-07D81AF491B8}"/>
    <dgm:cxn modelId="{922D4A9A-5E87-BB43-982E-89C36FDCBF0B}" type="presOf" srcId="{82C02252-2792-4AA9-A75C-2CA258966FE8}" destId="{F454E2AD-B0F8-3F40-BDFD-C4E76FFEF836}" srcOrd="0" destOrd="0" presId="urn:microsoft.com/office/officeart/2008/layout/LinedList"/>
    <dgm:cxn modelId="{1B1A329C-AA4C-2642-AAA5-AB9320770A46}" type="presOf" srcId="{AFF57A1F-35A9-4D80-A279-CE23E35E0713}" destId="{A6403323-45AE-8243-8610-AA0C084A3561}" srcOrd="0" destOrd="0" presId="urn:microsoft.com/office/officeart/2008/layout/LinedList"/>
    <dgm:cxn modelId="{EEA9DF9C-4C5D-944B-A6DF-D820C61C9C92}" type="presOf" srcId="{85DB51DD-1308-4F20-8132-B8D0DD509BB1}" destId="{5E3DE074-2772-1D46-9AC7-CBCFC7988C4A}" srcOrd="0" destOrd="0" presId="urn:microsoft.com/office/officeart/2008/layout/LinedList"/>
    <dgm:cxn modelId="{FA1D58A1-FED4-4FC1-9646-0162A25DEB9A}" srcId="{6650E888-6AE1-4331-8F40-8AB3B1398EB2}" destId="{98233B6D-4743-4D32-B495-F7B68448511F}" srcOrd="4" destOrd="0" parTransId="{4CB09FB6-0460-4DED-8D50-A46208A2DEC0}" sibTransId="{EE6DBB5B-CB08-4684-942E-C3844505B52F}"/>
    <dgm:cxn modelId="{86D5F8A2-640B-3147-89CF-DB546A0FF150}" type="presOf" srcId="{6650E888-6AE1-4331-8F40-8AB3B1398EB2}" destId="{6FA45B0F-44F2-F542-B3F6-22DFBC7952C7}" srcOrd="0" destOrd="0" presId="urn:microsoft.com/office/officeart/2008/layout/LinedList"/>
    <dgm:cxn modelId="{4E6907DE-C070-F143-9CC9-B6AE20FFC1C1}" type="presOf" srcId="{91B1FF9E-AB2E-446A-93FD-D6EC6FBFD97D}" destId="{FFAEAF2F-CD99-EF42-84C7-9733775A8C3F}" srcOrd="0" destOrd="0" presId="urn:microsoft.com/office/officeart/2008/layout/LinedList"/>
    <dgm:cxn modelId="{243ADAE0-90EB-7248-B99F-85800F024C20}" type="presOf" srcId="{1D95D41A-C055-4ED7-BD05-DF1D76901A04}" destId="{B0A590AE-1432-314D-AAA3-683AC9420FE8}" srcOrd="0" destOrd="0" presId="urn:microsoft.com/office/officeart/2008/layout/LinedList"/>
    <dgm:cxn modelId="{ACAA4DED-2DFD-7D41-B477-333EF173D74B}" type="presOf" srcId="{C09D9D84-5153-48AA-AD78-20965552A097}" destId="{9DFF71E8-FCAB-B546-9582-0BE14FADD970}" srcOrd="0" destOrd="0" presId="urn:microsoft.com/office/officeart/2008/layout/LinedList"/>
    <dgm:cxn modelId="{720C91FD-8334-4DEF-853C-0AA1E9546133}" srcId="{6650E888-6AE1-4331-8F40-8AB3B1398EB2}" destId="{85DB51DD-1308-4F20-8132-B8D0DD509BB1}" srcOrd="0" destOrd="0" parTransId="{A57FBEC3-32BC-4C99-9505-1CAAA4112FF4}" sibTransId="{F9D627A1-8E9E-435B-8060-C9E31858A6D8}"/>
    <dgm:cxn modelId="{5D960D64-7851-ED47-B9C5-7BE41D917A78}" type="presParOf" srcId="{6FA45B0F-44F2-F542-B3F6-22DFBC7952C7}" destId="{1557C30F-A142-0844-A393-12FF33174202}" srcOrd="0" destOrd="0" presId="urn:microsoft.com/office/officeart/2008/layout/LinedList"/>
    <dgm:cxn modelId="{17CD966E-EECF-8A4C-9554-85803D3BE2FA}" type="presParOf" srcId="{6FA45B0F-44F2-F542-B3F6-22DFBC7952C7}" destId="{77256B45-11E0-9D4B-8CE2-A4D8F3B143FE}" srcOrd="1" destOrd="0" presId="urn:microsoft.com/office/officeart/2008/layout/LinedList"/>
    <dgm:cxn modelId="{0B08C2D9-E26C-1340-B532-9B05169B6E34}" type="presParOf" srcId="{77256B45-11E0-9D4B-8CE2-A4D8F3B143FE}" destId="{5E3DE074-2772-1D46-9AC7-CBCFC7988C4A}" srcOrd="0" destOrd="0" presId="urn:microsoft.com/office/officeart/2008/layout/LinedList"/>
    <dgm:cxn modelId="{88FE8331-A7E1-5649-8432-4FD7F6A06A34}" type="presParOf" srcId="{77256B45-11E0-9D4B-8CE2-A4D8F3B143FE}" destId="{144D18EB-E5EF-5C4F-A37A-650D61F180D4}" srcOrd="1" destOrd="0" presId="urn:microsoft.com/office/officeart/2008/layout/LinedList"/>
    <dgm:cxn modelId="{7200D13C-0485-1843-85FA-8658A4D3FB27}" type="presParOf" srcId="{6FA45B0F-44F2-F542-B3F6-22DFBC7952C7}" destId="{4B82AA64-B7C5-AE4B-9484-4897F9C7BD3D}" srcOrd="2" destOrd="0" presId="urn:microsoft.com/office/officeart/2008/layout/LinedList"/>
    <dgm:cxn modelId="{CE672156-1661-EA42-A751-BC7AE50D0AD4}" type="presParOf" srcId="{6FA45B0F-44F2-F542-B3F6-22DFBC7952C7}" destId="{CBE5F3E3-39FC-D245-AB08-73588B235DE6}" srcOrd="3" destOrd="0" presId="urn:microsoft.com/office/officeart/2008/layout/LinedList"/>
    <dgm:cxn modelId="{7CF94693-07A4-6D4B-B017-9DBB483817C5}" type="presParOf" srcId="{CBE5F3E3-39FC-D245-AB08-73588B235DE6}" destId="{FFAEAF2F-CD99-EF42-84C7-9733775A8C3F}" srcOrd="0" destOrd="0" presId="urn:microsoft.com/office/officeart/2008/layout/LinedList"/>
    <dgm:cxn modelId="{67BEDE9A-4CC5-2D4C-9DBD-17D881EA6B1E}" type="presParOf" srcId="{CBE5F3E3-39FC-D245-AB08-73588B235DE6}" destId="{D60B1EA5-DF9F-FC44-BD43-C8C6D41836E9}" srcOrd="1" destOrd="0" presId="urn:microsoft.com/office/officeart/2008/layout/LinedList"/>
    <dgm:cxn modelId="{F49BA796-9BAE-C54A-9935-449DB0212CBC}" type="presParOf" srcId="{6FA45B0F-44F2-F542-B3F6-22DFBC7952C7}" destId="{72991B28-16B7-4940-804D-3FD0094D7C6E}" srcOrd="4" destOrd="0" presId="urn:microsoft.com/office/officeart/2008/layout/LinedList"/>
    <dgm:cxn modelId="{36D75D64-2EA5-D943-9695-C17A93BF1760}" type="presParOf" srcId="{6FA45B0F-44F2-F542-B3F6-22DFBC7952C7}" destId="{F095A4BE-966B-A349-895E-00A3D0AC2D30}" srcOrd="5" destOrd="0" presId="urn:microsoft.com/office/officeart/2008/layout/LinedList"/>
    <dgm:cxn modelId="{3A2CEBCB-6E8E-EF46-AE98-6A13645DBFD6}" type="presParOf" srcId="{F095A4BE-966B-A349-895E-00A3D0AC2D30}" destId="{A6403323-45AE-8243-8610-AA0C084A3561}" srcOrd="0" destOrd="0" presId="urn:microsoft.com/office/officeart/2008/layout/LinedList"/>
    <dgm:cxn modelId="{9D7E28D4-1289-2144-B9C3-98EF89CAE91C}" type="presParOf" srcId="{F095A4BE-966B-A349-895E-00A3D0AC2D30}" destId="{8F12A520-AA80-A44F-8D2D-790A1860849E}" srcOrd="1" destOrd="0" presId="urn:microsoft.com/office/officeart/2008/layout/LinedList"/>
    <dgm:cxn modelId="{B137806F-DE4D-144F-9729-BF5D8A4ECFA3}" type="presParOf" srcId="{6FA45B0F-44F2-F542-B3F6-22DFBC7952C7}" destId="{5AE82AED-A507-F545-9F64-09E8601CA260}" srcOrd="6" destOrd="0" presId="urn:microsoft.com/office/officeart/2008/layout/LinedList"/>
    <dgm:cxn modelId="{B366E54E-61FD-414B-AD14-F627F692AF80}" type="presParOf" srcId="{6FA45B0F-44F2-F542-B3F6-22DFBC7952C7}" destId="{02342623-E78E-044D-8399-9404F25E4529}" srcOrd="7" destOrd="0" presId="urn:microsoft.com/office/officeart/2008/layout/LinedList"/>
    <dgm:cxn modelId="{C4F9C0F3-45EE-9747-8727-0207C11146CF}" type="presParOf" srcId="{02342623-E78E-044D-8399-9404F25E4529}" destId="{B0A590AE-1432-314D-AAA3-683AC9420FE8}" srcOrd="0" destOrd="0" presId="urn:microsoft.com/office/officeart/2008/layout/LinedList"/>
    <dgm:cxn modelId="{E7A010B5-9AA1-2B42-96B1-560EA6BD1B8B}" type="presParOf" srcId="{02342623-E78E-044D-8399-9404F25E4529}" destId="{9C72D186-ADBB-AD4C-BD02-4FE69CF776CA}" srcOrd="1" destOrd="0" presId="urn:microsoft.com/office/officeart/2008/layout/LinedList"/>
    <dgm:cxn modelId="{C763396C-3F64-3647-BD27-0A1FC5FC92A5}" type="presParOf" srcId="{6FA45B0F-44F2-F542-B3F6-22DFBC7952C7}" destId="{7A1FF741-7220-C84E-BC9F-7A2ACF7758EA}" srcOrd="8" destOrd="0" presId="urn:microsoft.com/office/officeart/2008/layout/LinedList"/>
    <dgm:cxn modelId="{D25F046B-2237-9149-8E7F-EF61F1E6D001}" type="presParOf" srcId="{6FA45B0F-44F2-F542-B3F6-22DFBC7952C7}" destId="{6A1BAFC3-B10E-0545-BFD0-45A73735E1FD}" srcOrd="9" destOrd="0" presId="urn:microsoft.com/office/officeart/2008/layout/LinedList"/>
    <dgm:cxn modelId="{84661EAB-E494-F946-9D62-D3E193C13620}" type="presParOf" srcId="{6A1BAFC3-B10E-0545-BFD0-45A73735E1FD}" destId="{2030BAC0-C161-6B47-903E-1BB75BC65E14}" srcOrd="0" destOrd="0" presId="urn:microsoft.com/office/officeart/2008/layout/LinedList"/>
    <dgm:cxn modelId="{7A7AEF30-7E31-2A48-B9C0-1FC27B956D58}" type="presParOf" srcId="{6A1BAFC3-B10E-0545-BFD0-45A73735E1FD}" destId="{0AE51570-C45E-364A-8354-B0818DBBD4E1}" srcOrd="1" destOrd="0" presId="urn:microsoft.com/office/officeart/2008/layout/LinedList"/>
    <dgm:cxn modelId="{0A7493D4-6444-1A4B-BD2A-038E5CD791C0}" type="presParOf" srcId="{6FA45B0F-44F2-F542-B3F6-22DFBC7952C7}" destId="{1BE90686-031C-434E-BC5E-40F56883D30C}" srcOrd="10" destOrd="0" presId="urn:microsoft.com/office/officeart/2008/layout/LinedList"/>
    <dgm:cxn modelId="{8575543F-A364-6549-8292-984C2A22DC23}" type="presParOf" srcId="{6FA45B0F-44F2-F542-B3F6-22DFBC7952C7}" destId="{2DBF98A5-2593-184E-9E39-B180A4798110}" srcOrd="11" destOrd="0" presId="urn:microsoft.com/office/officeart/2008/layout/LinedList"/>
    <dgm:cxn modelId="{E6EB4073-0A6C-4E46-A702-4C7A0D435452}" type="presParOf" srcId="{2DBF98A5-2593-184E-9E39-B180A4798110}" destId="{505049E1-E986-2D41-AD2D-47D0BAD626F4}" srcOrd="0" destOrd="0" presId="urn:microsoft.com/office/officeart/2008/layout/LinedList"/>
    <dgm:cxn modelId="{CB5F1058-E53A-344D-873D-74391C106617}" type="presParOf" srcId="{2DBF98A5-2593-184E-9E39-B180A4798110}" destId="{312E5837-C91F-674A-9384-30D90FCB5D0E}" srcOrd="1" destOrd="0" presId="urn:microsoft.com/office/officeart/2008/layout/LinedList"/>
    <dgm:cxn modelId="{DBB023BC-43F7-D34C-B184-1C523C6C1E89}" type="presParOf" srcId="{6FA45B0F-44F2-F542-B3F6-22DFBC7952C7}" destId="{F3A543E9-FD95-154D-8D12-FE32D15A7BC9}" srcOrd="12" destOrd="0" presId="urn:microsoft.com/office/officeart/2008/layout/LinedList"/>
    <dgm:cxn modelId="{6EB5B863-AC18-304B-9887-4CFA1DF5C683}" type="presParOf" srcId="{6FA45B0F-44F2-F542-B3F6-22DFBC7952C7}" destId="{91CA0EA0-A29A-9E43-A586-5CAC7383DA29}" srcOrd="13" destOrd="0" presId="urn:microsoft.com/office/officeart/2008/layout/LinedList"/>
    <dgm:cxn modelId="{0772BF73-70C8-F64E-A083-36787E9FBC97}" type="presParOf" srcId="{91CA0EA0-A29A-9E43-A586-5CAC7383DA29}" destId="{F454E2AD-B0F8-3F40-BDFD-C4E76FFEF836}" srcOrd="0" destOrd="0" presId="urn:microsoft.com/office/officeart/2008/layout/LinedList"/>
    <dgm:cxn modelId="{99E18437-C33E-5547-B269-ACCABB97B652}" type="presParOf" srcId="{91CA0EA0-A29A-9E43-A586-5CAC7383DA29}" destId="{1F9B2AA8-D792-9748-96BB-99C0FF79319F}" srcOrd="1" destOrd="0" presId="urn:microsoft.com/office/officeart/2008/layout/LinedList"/>
    <dgm:cxn modelId="{02AF4230-AD36-B94C-974F-F21C67E04543}" type="presParOf" srcId="{6FA45B0F-44F2-F542-B3F6-22DFBC7952C7}" destId="{27AFA3BD-68D5-3042-BD13-FFB5050C3C90}" srcOrd="14" destOrd="0" presId="urn:microsoft.com/office/officeart/2008/layout/LinedList"/>
    <dgm:cxn modelId="{FB39C9D0-553B-6B4C-9725-6C2DED53BC48}" type="presParOf" srcId="{6FA45B0F-44F2-F542-B3F6-22DFBC7952C7}" destId="{4076DDC6-6C7C-7242-A8F3-BF9B445AE43E}" srcOrd="15" destOrd="0" presId="urn:microsoft.com/office/officeart/2008/layout/LinedList"/>
    <dgm:cxn modelId="{F666C875-C6B3-964B-B323-9496CB6BAFBE}" type="presParOf" srcId="{4076DDC6-6C7C-7242-A8F3-BF9B445AE43E}" destId="{9DFF71E8-FCAB-B546-9582-0BE14FADD970}" srcOrd="0" destOrd="0" presId="urn:microsoft.com/office/officeart/2008/layout/LinedList"/>
    <dgm:cxn modelId="{ADD9DCF9-8F3F-844C-98D8-5AD7F5A3AF87}" type="presParOf" srcId="{4076DDC6-6C7C-7242-A8F3-BF9B445AE43E}" destId="{E3D811D0-DC85-4B4B-B6CC-A064FCA08C18}" srcOrd="1" destOrd="0" presId="urn:microsoft.com/office/officeart/2008/layout/LinedList"/>
    <dgm:cxn modelId="{28E4AD67-1949-1A41-8814-A4CD56A5AC86}" type="presParOf" srcId="{6FA45B0F-44F2-F542-B3F6-22DFBC7952C7}" destId="{CB50440D-1A20-6A44-B908-9106FC77B22B}" srcOrd="16" destOrd="0" presId="urn:microsoft.com/office/officeart/2008/layout/LinedList"/>
    <dgm:cxn modelId="{EE8F12B6-C54F-5F4B-81DE-2BC4BEFF61CE}" type="presParOf" srcId="{6FA45B0F-44F2-F542-B3F6-22DFBC7952C7}" destId="{DDB5279E-40BF-A940-9E11-8D742AF0B05F}" srcOrd="17" destOrd="0" presId="urn:microsoft.com/office/officeart/2008/layout/LinedList"/>
    <dgm:cxn modelId="{F757F912-AC15-D64C-9E64-BC36C611A96F}" type="presParOf" srcId="{DDB5279E-40BF-A940-9E11-8D742AF0B05F}" destId="{78DC95EC-6209-9D46-ACAD-CEB9F977A078}" srcOrd="0" destOrd="0" presId="urn:microsoft.com/office/officeart/2008/layout/LinedList"/>
    <dgm:cxn modelId="{EF2EFD3D-D822-744B-96FE-1EDE54D84559}" type="presParOf" srcId="{DDB5279E-40BF-A940-9E11-8D742AF0B05F}" destId="{997ABEC7-642A-6341-A82D-6BB5AC3012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F82EF-AEBB-48E1-A283-2AF8B552578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44D0CF-DC37-47A7-8D13-C9BCA584E09C}">
      <dgm:prSet custT="1"/>
      <dgm:spPr/>
      <dgm:t>
        <a:bodyPr/>
        <a:lstStyle/>
        <a:p>
          <a:r>
            <a:rPr lang="en-US" sz="2400" dirty="0"/>
            <a:t>Similar to the UK Premium bonds but significantly riskier</a:t>
          </a:r>
        </a:p>
      </dgm:t>
    </dgm:pt>
    <dgm:pt modelId="{8C57DDE6-79AE-4683-BEEF-487AD25958D0}" type="parTrans" cxnId="{561B436A-1773-43F1-A311-122C7DE418C4}">
      <dgm:prSet/>
      <dgm:spPr/>
      <dgm:t>
        <a:bodyPr/>
        <a:lstStyle/>
        <a:p>
          <a:endParaRPr lang="en-US"/>
        </a:p>
      </dgm:t>
    </dgm:pt>
    <dgm:pt modelId="{6A78C701-5E76-4467-9238-9D9C63E02069}" type="sibTrans" cxnId="{561B436A-1773-43F1-A311-122C7DE418C4}">
      <dgm:prSet/>
      <dgm:spPr/>
      <dgm:t>
        <a:bodyPr/>
        <a:lstStyle/>
        <a:p>
          <a:endParaRPr lang="en-US"/>
        </a:p>
      </dgm:t>
    </dgm:pt>
    <dgm:pt modelId="{39E2110D-9321-4F46-829C-B640BFA3FF86}">
      <dgm:prSet custT="1"/>
      <dgm:spPr/>
      <dgm:t>
        <a:bodyPr/>
        <a:lstStyle/>
        <a:p>
          <a:r>
            <a:rPr lang="en-US" sz="2400" dirty="0"/>
            <a:t>Buy a token using ETH(work as a ticket)</a:t>
          </a:r>
        </a:p>
      </dgm:t>
    </dgm:pt>
    <dgm:pt modelId="{55A2E313-3113-4989-A5A8-09C5EADEE44C}" type="parTrans" cxnId="{8D722A21-752A-47D7-A2F3-834793C92095}">
      <dgm:prSet/>
      <dgm:spPr/>
      <dgm:t>
        <a:bodyPr/>
        <a:lstStyle/>
        <a:p>
          <a:endParaRPr lang="en-US"/>
        </a:p>
      </dgm:t>
    </dgm:pt>
    <dgm:pt modelId="{43BE7F62-21C5-427A-9B37-631641DC035F}" type="sibTrans" cxnId="{8D722A21-752A-47D7-A2F3-834793C92095}">
      <dgm:prSet/>
      <dgm:spPr/>
      <dgm:t>
        <a:bodyPr/>
        <a:lstStyle/>
        <a:p>
          <a:endParaRPr lang="en-US"/>
        </a:p>
      </dgm:t>
    </dgm:pt>
    <dgm:pt modelId="{B87A18DD-3208-4ACE-AEC2-D22FE1078EB6}">
      <dgm:prSet custT="1"/>
      <dgm:spPr/>
      <dgm:t>
        <a:bodyPr/>
        <a:lstStyle/>
        <a:p>
          <a:r>
            <a:rPr lang="en-US" sz="2400" dirty="0"/>
            <a:t>Receive a token of UBT</a:t>
          </a:r>
        </a:p>
      </dgm:t>
    </dgm:pt>
    <dgm:pt modelId="{2903E856-8BD0-448F-BA6A-DC73B67E9E3C}" type="parTrans" cxnId="{754BE0AD-AC67-430B-BB94-0CE3A69CA8BC}">
      <dgm:prSet/>
      <dgm:spPr/>
      <dgm:t>
        <a:bodyPr/>
        <a:lstStyle/>
        <a:p>
          <a:endParaRPr lang="en-US"/>
        </a:p>
      </dgm:t>
    </dgm:pt>
    <dgm:pt modelId="{353CA159-F9FA-4E77-8339-60F9D16917D3}" type="sibTrans" cxnId="{754BE0AD-AC67-430B-BB94-0CE3A69CA8BC}">
      <dgm:prSet/>
      <dgm:spPr/>
      <dgm:t>
        <a:bodyPr/>
        <a:lstStyle/>
        <a:p>
          <a:endParaRPr lang="en-US"/>
        </a:p>
      </dgm:t>
    </dgm:pt>
    <dgm:pt modelId="{D95FA5B8-156B-4B4E-AEB9-6F0C7172A79B}">
      <dgm:prSet custT="1"/>
      <dgm:spPr/>
      <dgm:t>
        <a:bodyPr/>
        <a:lstStyle/>
        <a:p>
          <a:r>
            <a:rPr lang="en-US" sz="2400" dirty="0"/>
            <a:t>Eth was gathered and stake in central account</a:t>
          </a:r>
        </a:p>
      </dgm:t>
    </dgm:pt>
    <dgm:pt modelId="{37A155C7-8C8E-4B9B-9BE7-CC9ED38FC71C}" type="parTrans" cxnId="{D07870EC-3FE8-40A8-9BE0-3943BB19CC65}">
      <dgm:prSet/>
      <dgm:spPr/>
      <dgm:t>
        <a:bodyPr/>
        <a:lstStyle/>
        <a:p>
          <a:endParaRPr lang="en-US"/>
        </a:p>
      </dgm:t>
    </dgm:pt>
    <dgm:pt modelId="{235C4146-4326-4EDF-8E65-77E748FD0796}" type="sibTrans" cxnId="{D07870EC-3FE8-40A8-9BE0-3943BB19CC65}">
      <dgm:prSet/>
      <dgm:spPr/>
      <dgm:t>
        <a:bodyPr/>
        <a:lstStyle/>
        <a:p>
          <a:endParaRPr lang="en-US"/>
        </a:p>
      </dgm:t>
    </dgm:pt>
    <dgm:pt modelId="{82AEE9F6-41A1-4CE7-B5E7-F846ED86A65E}">
      <dgm:prSet custT="1"/>
      <dgm:spPr/>
      <dgm:t>
        <a:bodyPr/>
        <a:lstStyle/>
        <a:p>
          <a:r>
            <a:rPr lang="en-US" sz="2400" dirty="0"/>
            <a:t>Staking profits are sent to a central accounts</a:t>
          </a:r>
        </a:p>
      </dgm:t>
    </dgm:pt>
    <dgm:pt modelId="{7BD741DC-D36B-4124-92A7-DC782F4649AA}" type="parTrans" cxnId="{936B10D6-ABC1-46A2-A5E5-02E95FAB000B}">
      <dgm:prSet/>
      <dgm:spPr/>
      <dgm:t>
        <a:bodyPr/>
        <a:lstStyle/>
        <a:p>
          <a:endParaRPr lang="en-US"/>
        </a:p>
      </dgm:t>
    </dgm:pt>
    <dgm:pt modelId="{42471D9C-B312-40C2-A80C-669FEB981D6C}" type="sibTrans" cxnId="{936B10D6-ABC1-46A2-A5E5-02E95FAB000B}">
      <dgm:prSet/>
      <dgm:spPr/>
      <dgm:t>
        <a:bodyPr/>
        <a:lstStyle/>
        <a:p>
          <a:endParaRPr lang="en-US"/>
        </a:p>
      </dgm:t>
    </dgm:pt>
    <dgm:pt modelId="{3BF52D03-406D-4223-BC77-36B61C6DF0A3}">
      <dgm:prSet custT="1"/>
      <dgm:spPr/>
      <dgm:t>
        <a:bodyPr/>
        <a:lstStyle/>
        <a:p>
          <a:r>
            <a:rPr lang="en-US" sz="2000" dirty="0"/>
            <a:t>The central account’s earnings are distributed at random to 5% (+-)  of UBT token holders each month(day/Week)</a:t>
          </a:r>
        </a:p>
      </dgm:t>
    </dgm:pt>
    <dgm:pt modelId="{1FA8AD8B-CB9B-40B9-8844-D78DDDCC370F}" type="parTrans" cxnId="{4F2C6B12-2C55-4F09-88F5-78BF89DC5692}">
      <dgm:prSet/>
      <dgm:spPr/>
      <dgm:t>
        <a:bodyPr/>
        <a:lstStyle/>
        <a:p>
          <a:endParaRPr lang="en-US"/>
        </a:p>
      </dgm:t>
    </dgm:pt>
    <dgm:pt modelId="{DC321D3D-5335-4C75-BF11-A6AC9F1A8F76}" type="sibTrans" cxnId="{4F2C6B12-2C55-4F09-88F5-78BF89DC5692}">
      <dgm:prSet/>
      <dgm:spPr/>
      <dgm:t>
        <a:bodyPr/>
        <a:lstStyle/>
        <a:p>
          <a:endParaRPr lang="en-US"/>
        </a:p>
      </dgm:t>
    </dgm:pt>
    <dgm:pt modelId="{9591FF73-00D9-134B-8972-E2932FB0ABDD}" type="pres">
      <dgm:prSet presAssocID="{5EFF82EF-AEBB-48E1-A283-2AF8B5525782}" presName="linear" presStyleCnt="0">
        <dgm:presLayoutVars>
          <dgm:animLvl val="lvl"/>
          <dgm:resizeHandles val="exact"/>
        </dgm:presLayoutVars>
      </dgm:prSet>
      <dgm:spPr/>
    </dgm:pt>
    <dgm:pt modelId="{D68F806C-818C-A243-AD4E-26B2AEEFD1A9}" type="pres">
      <dgm:prSet presAssocID="{F044D0CF-DC37-47A7-8D13-C9BCA584E09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03EE74-753B-4040-A999-9BFDA6871CA6}" type="pres">
      <dgm:prSet presAssocID="{6A78C701-5E76-4467-9238-9D9C63E02069}" presName="spacer" presStyleCnt="0"/>
      <dgm:spPr/>
    </dgm:pt>
    <dgm:pt modelId="{E5241FA1-E1F9-764A-A94F-9D2BF230117C}" type="pres">
      <dgm:prSet presAssocID="{39E2110D-9321-4F46-829C-B640BFA3FF8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D410D0-7FC5-EB41-B087-DE3E5337C738}" type="pres">
      <dgm:prSet presAssocID="{43BE7F62-21C5-427A-9B37-631641DC035F}" presName="spacer" presStyleCnt="0"/>
      <dgm:spPr/>
    </dgm:pt>
    <dgm:pt modelId="{933B7714-97AA-0244-B7FF-46EB3221C9D2}" type="pres">
      <dgm:prSet presAssocID="{B87A18DD-3208-4ACE-AEC2-D22FE1078E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0FA5C3-2F6B-2640-91D4-11191C8C310B}" type="pres">
      <dgm:prSet presAssocID="{353CA159-F9FA-4E77-8339-60F9D16917D3}" presName="spacer" presStyleCnt="0"/>
      <dgm:spPr/>
    </dgm:pt>
    <dgm:pt modelId="{7B79CBE3-5E54-BA40-8E87-F7AC39D8A342}" type="pres">
      <dgm:prSet presAssocID="{D95FA5B8-156B-4B4E-AEB9-6F0C7172A7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206054-E71D-6049-941C-E484B05EA512}" type="pres">
      <dgm:prSet presAssocID="{235C4146-4326-4EDF-8E65-77E748FD0796}" presName="spacer" presStyleCnt="0"/>
      <dgm:spPr/>
    </dgm:pt>
    <dgm:pt modelId="{0CE13CDD-1BAB-664E-A09B-15E14A87E192}" type="pres">
      <dgm:prSet presAssocID="{82AEE9F6-41A1-4CE7-B5E7-F846ED86A65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A075E3-ECFF-544C-9AEA-28C09B8E4FA5}" type="pres">
      <dgm:prSet presAssocID="{42471D9C-B312-40C2-A80C-669FEB981D6C}" presName="spacer" presStyleCnt="0"/>
      <dgm:spPr/>
    </dgm:pt>
    <dgm:pt modelId="{67ECC126-5F54-D746-AB5F-9D5A478771D8}" type="pres">
      <dgm:prSet presAssocID="{3BF52D03-406D-4223-BC77-36B61C6DF0A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A45E07-6F76-324D-9D15-9856AC6E9861}" type="presOf" srcId="{82AEE9F6-41A1-4CE7-B5E7-F846ED86A65E}" destId="{0CE13CDD-1BAB-664E-A09B-15E14A87E192}" srcOrd="0" destOrd="0" presId="urn:microsoft.com/office/officeart/2005/8/layout/vList2"/>
    <dgm:cxn modelId="{4F2C6B12-2C55-4F09-88F5-78BF89DC5692}" srcId="{5EFF82EF-AEBB-48E1-A283-2AF8B5525782}" destId="{3BF52D03-406D-4223-BC77-36B61C6DF0A3}" srcOrd="5" destOrd="0" parTransId="{1FA8AD8B-CB9B-40B9-8844-D78DDDCC370F}" sibTransId="{DC321D3D-5335-4C75-BF11-A6AC9F1A8F76}"/>
    <dgm:cxn modelId="{8D722A21-752A-47D7-A2F3-834793C92095}" srcId="{5EFF82EF-AEBB-48E1-A283-2AF8B5525782}" destId="{39E2110D-9321-4F46-829C-B640BFA3FF86}" srcOrd="1" destOrd="0" parTransId="{55A2E313-3113-4989-A5A8-09C5EADEE44C}" sibTransId="{43BE7F62-21C5-427A-9B37-631641DC035F}"/>
    <dgm:cxn modelId="{30788A21-B29F-6046-9AF9-AB50196818E3}" type="presOf" srcId="{F044D0CF-DC37-47A7-8D13-C9BCA584E09C}" destId="{D68F806C-818C-A243-AD4E-26B2AEEFD1A9}" srcOrd="0" destOrd="0" presId="urn:microsoft.com/office/officeart/2005/8/layout/vList2"/>
    <dgm:cxn modelId="{3A324835-DF8E-DF44-995B-F9A5E8C2FFA4}" type="presOf" srcId="{39E2110D-9321-4F46-829C-B640BFA3FF86}" destId="{E5241FA1-E1F9-764A-A94F-9D2BF230117C}" srcOrd="0" destOrd="0" presId="urn:microsoft.com/office/officeart/2005/8/layout/vList2"/>
    <dgm:cxn modelId="{6559E24E-2A92-9E4E-A6EF-9CADE80E5057}" type="presOf" srcId="{3BF52D03-406D-4223-BC77-36B61C6DF0A3}" destId="{67ECC126-5F54-D746-AB5F-9D5A478771D8}" srcOrd="0" destOrd="0" presId="urn:microsoft.com/office/officeart/2005/8/layout/vList2"/>
    <dgm:cxn modelId="{1C121D5C-2417-2A49-99B0-544E98F03469}" type="presOf" srcId="{5EFF82EF-AEBB-48E1-A283-2AF8B5525782}" destId="{9591FF73-00D9-134B-8972-E2932FB0ABDD}" srcOrd="0" destOrd="0" presId="urn:microsoft.com/office/officeart/2005/8/layout/vList2"/>
    <dgm:cxn modelId="{21BDA964-6D3A-3445-A306-09A52AD82D98}" type="presOf" srcId="{B87A18DD-3208-4ACE-AEC2-D22FE1078EB6}" destId="{933B7714-97AA-0244-B7FF-46EB3221C9D2}" srcOrd="0" destOrd="0" presId="urn:microsoft.com/office/officeart/2005/8/layout/vList2"/>
    <dgm:cxn modelId="{B256E964-CE14-7E43-B624-B85AC0B3990F}" type="presOf" srcId="{D95FA5B8-156B-4B4E-AEB9-6F0C7172A79B}" destId="{7B79CBE3-5E54-BA40-8E87-F7AC39D8A342}" srcOrd="0" destOrd="0" presId="urn:microsoft.com/office/officeart/2005/8/layout/vList2"/>
    <dgm:cxn modelId="{561B436A-1773-43F1-A311-122C7DE418C4}" srcId="{5EFF82EF-AEBB-48E1-A283-2AF8B5525782}" destId="{F044D0CF-DC37-47A7-8D13-C9BCA584E09C}" srcOrd="0" destOrd="0" parTransId="{8C57DDE6-79AE-4683-BEEF-487AD25958D0}" sibTransId="{6A78C701-5E76-4467-9238-9D9C63E02069}"/>
    <dgm:cxn modelId="{754BE0AD-AC67-430B-BB94-0CE3A69CA8BC}" srcId="{5EFF82EF-AEBB-48E1-A283-2AF8B5525782}" destId="{B87A18DD-3208-4ACE-AEC2-D22FE1078EB6}" srcOrd="2" destOrd="0" parTransId="{2903E856-8BD0-448F-BA6A-DC73B67E9E3C}" sibTransId="{353CA159-F9FA-4E77-8339-60F9D16917D3}"/>
    <dgm:cxn modelId="{936B10D6-ABC1-46A2-A5E5-02E95FAB000B}" srcId="{5EFF82EF-AEBB-48E1-A283-2AF8B5525782}" destId="{82AEE9F6-41A1-4CE7-B5E7-F846ED86A65E}" srcOrd="4" destOrd="0" parTransId="{7BD741DC-D36B-4124-92A7-DC782F4649AA}" sibTransId="{42471D9C-B312-40C2-A80C-669FEB981D6C}"/>
    <dgm:cxn modelId="{D07870EC-3FE8-40A8-9BE0-3943BB19CC65}" srcId="{5EFF82EF-AEBB-48E1-A283-2AF8B5525782}" destId="{D95FA5B8-156B-4B4E-AEB9-6F0C7172A79B}" srcOrd="3" destOrd="0" parTransId="{37A155C7-8C8E-4B9B-9BE7-CC9ED38FC71C}" sibTransId="{235C4146-4326-4EDF-8E65-77E748FD0796}"/>
    <dgm:cxn modelId="{F8A07C10-A463-CC43-BB8A-6B260C46CE67}" type="presParOf" srcId="{9591FF73-00D9-134B-8972-E2932FB0ABDD}" destId="{D68F806C-818C-A243-AD4E-26B2AEEFD1A9}" srcOrd="0" destOrd="0" presId="urn:microsoft.com/office/officeart/2005/8/layout/vList2"/>
    <dgm:cxn modelId="{67D90F85-6DF2-4D47-9BE7-B50E0A98AA70}" type="presParOf" srcId="{9591FF73-00D9-134B-8972-E2932FB0ABDD}" destId="{C103EE74-753B-4040-A999-9BFDA6871CA6}" srcOrd="1" destOrd="0" presId="urn:microsoft.com/office/officeart/2005/8/layout/vList2"/>
    <dgm:cxn modelId="{5F376A04-75CA-D24A-8EA7-79FAAC9E3B39}" type="presParOf" srcId="{9591FF73-00D9-134B-8972-E2932FB0ABDD}" destId="{E5241FA1-E1F9-764A-A94F-9D2BF230117C}" srcOrd="2" destOrd="0" presId="urn:microsoft.com/office/officeart/2005/8/layout/vList2"/>
    <dgm:cxn modelId="{BD0C63D1-609F-7844-B0A5-B51C88ED2F14}" type="presParOf" srcId="{9591FF73-00D9-134B-8972-E2932FB0ABDD}" destId="{83D410D0-7FC5-EB41-B087-DE3E5337C738}" srcOrd="3" destOrd="0" presId="urn:microsoft.com/office/officeart/2005/8/layout/vList2"/>
    <dgm:cxn modelId="{ECF92F9F-6FED-1243-99C8-A8C1632DAD84}" type="presParOf" srcId="{9591FF73-00D9-134B-8972-E2932FB0ABDD}" destId="{933B7714-97AA-0244-B7FF-46EB3221C9D2}" srcOrd="4" destOrd="0" presId="urn:microsoft.com/office/officeart/2005/8/layout/vList2"/>
    <dgm:cxn modelId="{08CB24C9-440C-1640-8E5B-8033B0965103}" type="presParOf" srcId="{9591FF73-00D9-134B-8972-E2932FB0ABDD}" destId="{BE0FA5C3-2F6B-2640-91D4-11191C8C310B}" srcOrd="5" destOrd="0" presId="urn:microsoft.com/office/officeart/2005/8/layout/vList2"/>
    <dgm:cxn modelId="{C7737E31-B99C-2340-8314-D3A2A9427CB4}" type="presParOf" srcId="{9591FF73-00D9-134B-8972-E2932FB0ABDD}" destId="{7B79CBE3-5E54-BA40-8E87-F7AC39D8A342}" srcOrd="6" destOrd="0" presId="urn:microsoft.com/office/officeart/2005/8/layout/vList2"/>
    <dgm:cxn modelId="{94DD6C44-1D03-BF4B-A5ED-9FE481604EE0}" type="presParOf" srcId="{9591FF73-00D9-134B-8972-E2932FB0ABDD}" destId="{36206054-E71D-6049-941C-E484B05EA512}" srcOrd="7" destOrd="0" presId="urn:microsoft.com/office/officeart/2005/8/layout/vList2"/>
    <dgm:cxn modelId="{2C62C4BB-4DD2-FB4F-BE09-23BA365914DD}" type="presParOf" srcId="{9591FF73-00D9-134B-8972-E2932FB0ABDD}" destId="{0CE13CDD-1BAB-664E-A09B-15E14A87E192}" srcOrd="8" destOrd="0" presId="urn:microsoft.com/office/officeart/2005/8/layout/vList2"/>
    <dgm:cxn modelId="{121A8630-8C48-4847-892F-47F2882CE907}" type="presParOf" srcId="{9591FF73-00D9-134B-8972-E2932FB0ABDD}" destId="{67A075E3-ECFF-544C-9AEA-28C09B8E4FA5}" srcOrd="9" destOrd="0" presId="urn:microsoft.com/office/officeart/2005/8/layout/vList2"/>
    <dgm:cxn modelId="{B08EFE00-3B4F-A040-83EA-B7A4CB333355}" type="presParOf" srcId="{9591FF73-00D9-134B-8972-E2932FB0ABDD}" destId="{67ECC126-5F54-D746-AB5F-9D5A478771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C30F-A142-0844-A393-12FF33174202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DE074-2772-1D46-9AC7-CBCFC7988C4A}">
      <dsp:nvSpPr>
        <dsp:cNvPr id="0" name=""/>
        <dsp:cNvSpPr/>
      </dsp:nvSpPr>
      <dsp:spPr>
        <a:xfrm>
          <a:off x="0" y="51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 and Purpose</a:t>
          </a:r>
        </a:p>
      </dsp:txBody>
      <dsp:txXfrm>
        <a:off x="0" y="519"/>
        <a:ext cx="6692748" cy="472665"/>
      </dsp:txXfrm>
    </dsp:sp>
    <dsp:sp modelId="{4B82AA64-B7C5-AE4B-9484-4897F9C7BD3D}">
      <dsp:nvSpPr>
        <dsp:cNvPr id="0" name=""/>
        <dsp:cNvSpPr/>
      </dsp:nvSpPr>
      <dsp:spPr>
        <a:xfrm>
          <a:off x="0" y="47318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83629"/>
                <a:satOff val="-4062"/>
                <a:lumOff val="-8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3629"/>
                <a:satOff val="-4062"/>
                <a:lumOff val="-8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3629"/>
              <a:satOff val="-4062"/>
              <a:lumOff val="-8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EAF2F-CD99-EF42-84C7-9733775A8C3F}">
      <dsp:nvSpPr>
        <dsp:cNvPr id="0" name=""/>
        <dsp:cNvSpPr/>
      </dsp:nvSpPr>
      <dsp:spPr>
        <a:xfrm>
          <a:off x="0" y="47318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 Approach</a:t>
          </a:r>
        </a:p>
      </dsp:txBody>
      <dsp:txXfrm>
        <a:off x="0" y="473184"/>
        <a:ext cx="6692748" cy="472665"/>
      </dsp:txXfrm>
    </dsp:sp>
    <dsp:sp modelId="{72991B28-16B7-4940-804D-3FD0094D7C6E}">
      <dsp:nvSpPr>
        <dsp:cNvPr id="0" name=""/>
        <dsp:cNvSpPr/>
      </dsp:nvSpPr>
      <dsp:spPr>
        <a:xfrm>
          <a:off x="0" y="94584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03323-45AE-8243-8610-AA0C084A3561}">
      <dsp:nvSpPr>
        <dsp:cNvPr id="0" name=""/>
        <dsp:cNvSpPr/>
      </dsp:nvSpPr>
      <dsp:spPr>
        <a:xfrm>
          <a:off x="0" y="94584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Techniques used</a:t>
          </a:r>
        </a:p>
      </dsp:txBody>
      <dsp:txXfrm>
        <a:off x="0" y="945849"/>
        <a:ext cx="6692748" cy="472665"/>
      </dsp:txXfrm>
    </dsp:sp>
    <dsp:sp modelId="{5AE82AED-A507-F545-9F64-09E8601CA260}">
      <dsp:nvSpPr>
        <dsp:cNvPr id="0" name=""/>
        <dsp:cNvSpPr/>
      </dsp:nvSpPr>
      <dsp:spPr>
        <a:xfrm>
          <a:off x="0" y="14185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550887"/>
                <a:satOff val="-12186"/>
                <a:lumOff val="-24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50887"/>
                <a:satOff val="-12186"/>
                <a:lumOff val="-24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50887"/>
              <a:satOff val="-12186"/>
              <a:lumOff val="-2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590AE-1432-314D-AAA3-683AC9420FE8}">
      <dsp:nvSpPr>
        <dsp:cNvPr id="0" name=""/>
        <dsp:cNvSpPr/>
      </dsp:nvSpPr>
      <dsp:spPr>
        <a:xfrm>
          <a:off x="0" y="141851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Code Demonstrations(snippets of code)</a:t>
          </a:r>
          <a:endParaRPr lang="en-US" sz="2300" kern="1200"/>
        </a:p>
      </dsp:txBody>
      <dsp:txXfrm>
        <a:off x="0" y="1418514"/>
        <a:ext cx="6692748" cy="472665"/>
      </dsp:txXfrm>
    </dsp:sp>
    <dsp:sp modelId="{7A1FF741-7220-C84E-BC9F-7A2ACF7758EA}">
      <dsp:nvSpPr>
        <dsp:cNvPr id="0" name=""/>
        <dsp:cNvSpPr/>
      </dsp:nvSpPr>
      <dsp:spPr>
        <a:xfrm>
          <a:off x="0" y="189117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0BAC0-C161-6B47-903E-1BB75BC65E14}">
      <dsp:nvSpPr>
        <dsp:cNvPr id="0" name=""/>
        <dsp:cNvSpPr/>
      </dsp:nvSpPr>
      <dsp:spPr>
        <a:xfrm>
          <a:off x="0" y="189117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</a:t>
          </a:r>
        </a:p>
      </dsp:txBody>
      <dsp:txXfrm>
        <a:off x="0" y="1891179"/>
        <a:ext cx="6692748" cy="472665"/>
      </dsp:txXfrm>
    </dsp:sp>
    <dsp:sp modelId="{1BE90686-031C-434E-BC5E-40F56883D30C}">
      <dsp:nvSpPr>
        <dsp:cNvPr id="0" name=""/>
        <dsp:cNvSpPr/>
      </dsp:nvSpPr>
      <dsp:spPr>
        <a:xfrm>
          <a:off x="0" y="236384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918144"/>
                <a:satOff val="-20309"/>
                <a:lumOff val="-40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8144"/>
                <a:satOff val="-20309"/>
                <a:lumOff val="-40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18144"/>
              <a:satOff val="-20309"/>
              <a:lumOff val="-40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049E1-E986-2D41-AD2D-47D0BAD626F4}">
      <dsp:nvSpPr>
        <dsp:cNvPr id="0" name=""/>
        <dsp:cNvSpPr/>
      </dsp:nvSpPr>
      <dsp:spPr>
        <a:xfrm>
          <a:off x="0" y="236384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Results(video)</a:t>
          </a:r>
        </a:p>
      </dsp:txBody>
      <dsp:txXfrm>
        <a:off x="0" y="2363844"/>
        <a:ext cx="6692748" cy="472665"/>
      </dsp:txXfrm>
    </dsp:sp>
    <dsp:sp modelId="{F3A543E9-FD95-154D-8D12-FE32D15A7BC9}">
      <dsp:nvSpPr>
        <dsp:cNvPr id="0" name=""/>
        <dsp:cNvSpPr/>
      </dsp:nvSpPr>
      <dsp:spPr>
        <a:xfrm>
          <a:off x="0" y="28365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4E2AD-B0F8-3F40-BDFD-C4E76FFEF836}">
      <dsp:nvSpPr>
        <dsp:cNvPr id="0" name=""/>
        <dsp:cNvSpPr/>
      </dsp:nvSpPr>
      <dsp:spPr>
        <a:xfrm>
          <a:off x="0" y="283650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Short-comings(Fail to achieve)</a:t>
          </a:r>
        </a:p>
      </dsp:txBody>
      <dsp:txXfrm>
        <a:off x="0" y="2836509"/>
        <a:ext cx="6692748" cy="472665"/>
      </dsp:txXfrm>
    </dsp:sp>
    <dsp:sp modelId="{27AFA3BD-68D5-3042-BD13-FFB5050C3C90}">
      <dsp:nvSpPr>
        <dsp:cNvPr id="0" name=""/>
        <dsp:cNvSpPr/>
      </dsp:nvSpPr>
      <dsp:spPr>
        <a:xfrm>
          <a:off x="0" y="330917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285402"/>
                <a:satOff val="-28433"/>
                <a:lumOff val="-56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85402"/>
                <a:satOff val="-28433"/>
                <a:lumOff val="-56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85402"/>
              <a:satOff val="-28433"/>
              <a:lumOff val="-56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F71E8-FCAB-B546-9582-0BE14FADD970}">
      <dsp:nvSpPr>
        <dsp:cNvPr id="0" name=""/>
        <dsp:cNvSpPr/>
      </dsp:nvSpPr>
      <dsp:spPr>
        <a:xfrm>
          <a:off x="0" y="330917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0" y="3309174"/>
        <a:ext cx="6692748" cy="472665"/>
      </dsp:txXfrm>
    </dsp:sp>
    <dsp:sp modelId="{CB50440D-1A20-6A44-B908-9106FC77B22B}">
      <dsp:nvSpPr>
        <dsp:cNvPr id="0" name=""/>
        <dsp:cNvSpPr/>
      </dsp:nvSpPr>
      <dsp:spPr>
        <a:xfrm>
          <a:off x="0" y="378183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DC95EC-6209-9D46-ACAD-CEB9F977A078}">
      <dsp:nvSpPr>
        <dsp:cNvPr id="0" name=""/>
        <dsp:cNvSpPr/>
      </dsp:nvSpPr>
      <dsp:spPr>
        <a:xfrm>
          <a:off x="0" y="378183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Next Steps</a:t>
          </a:r>
        </a:p>
      </dsp:txBody>
      <dsp:txXfrm>
        <a:off x="0" y="3781839"/>
        <a:ext cx="6692748" cy="472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806C-818C-A243-AD4E-26B2AEEFD1A9}">
      <dsp:nvSpPr>
        <dsp:cNvPr id="0" name=""/>
        <dsp:cNvSpPr/>
      </dsp:nvSpPr>
      <dsp:spPr>
        <a:xfrm>
          <a:off x="0" y="702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 to the UK Premium bonds but significantly riskier</a:t>
          </a:r>
        </a:p>
      </dsp:txBody>
      <dsp:txXfrm>
        <a:off x="34756" y="35458"/>
        <a:ext cx="6832046" cy="642458"/>
      </dsp:txXfrm>
    </dsp:sp>
    <dsp:sp modelId="{E5241FA1-E1F9-764A-A94F-9D2BF230117C}">
      <dsp:nvSpPr>
        <dsp:cNvPr id="0" name=""/>
        <dsp:cNvSpPr/>
      </dsp:nvSpPr>
      <dsp:spPr>
        <a:xfrm>
          <a:off x="0" y="726707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Buy a token using ETH(work as a ticket)</a:t>
          </a:r>
        </a:p>
      </dsp:txBody>
      <dsp:txXfrm>
        <a:off x="34756" y="761463"/>
        <a:ext cx="6832046" cy="642458"/>
      </dsp:txXfrm>
    </dsp:sp>
    <dsp:sp modelId="{933B7714-97AA-0244-B7FF-46EB3221C9D2}">
      <dsp:nvSpPr>
        <dsp:cNvPr id="0" name=""/>
        <dsp:cNvSpPr/>
      </dsp:nvSpPr>
      <dsp:spPr>
        <a:xfrm>
          <a:off x="0" y="1452712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 a token of UBT</a:t>
          </a:r>
        </a:p>
      </dsp:txBody>
      <dsp:txXfrm>
        <a:off x="34756" y="1487468"/>
        <a:ext cx="6832046" cy="642458"/>
      </dsp:txXfrm>
    </dsp:sp>
    <dsp:sp modelId="{7B79CBE3-5E54-BA40-8E87-F7AC39D8A342}">
      <dsp:nvSpPr>
        <dsp:cNvPr id="0" name=""/>
        <dsp:cNvSpPr/>
      </dsp:nvSpPr>
      <dsp:spPr>
        <a:xfrm>
          <a:off x="0" y="2178717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 was gathered and stake in central account</a:t>
          </a:r>
        </a:p>
      </dsp:txBody>
      <dsp:txXfrm>
        <a:off x="34756" y="2213473"/>
        <a:ext cx="6832046" cy="642458"/>
      </dsp:txXfrm>
    </dsp:sp>
    <dsp:sp modelId="{0CE13CDD-1BAB-664E-A09B-15E14A87E192}">
      <dsp:nvSpPr>
        <dsp:cNvPr id="0" name=""/>
        <dsp:cNvSpPr/>
      </dsp:nvSpPr>
      <dsp:spPr>
        <a:xfrm>
          <a:off x="0" y="2904721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Staking profits are sent to a central accounts</a:t>
          </a:r>
        </a:p>
      </dsp:txBody>
      <dsp:txXfrm>
        <a:off x="34756" y="2939477"/>
        <a:ext cx="6832046" cy="642458"/>
      </dsp:txXfrm>
    </dsp:sp>
    <dsp:sp modelId="{67ECC126-5F54-D746-AB5F-9D5A478771D8}">
      <dsp:nvSpPr>
        <dsp:cNvPr id="0" name=""/>
        <dsp:cNvSpPr/>
      </dsp:nvSpPr>
      <dsp:spPr>
        <a:xfrm>
          <a:off x="0" y="3630726"/>
          <a:ext cx="6901558" cy="71197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central account’s earnings are distributed at random to 5% (+-)  of UBT token holders each month(day/Week)</a:t>
          </a:r>
        </a:p>
      </dsp:txBody>
      <dsp:txXfrm>
        <a:off x="34756" y="3665482"/>
        <a:ext cx="6832046" cy="64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from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Suggestions from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E"/>
                </a:solidFill>
              </a:rPr>
              <a:t>Note: Updated from the ReadMe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32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5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4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92" r:id="rId1"/>
    <p:sldLayoutId id="2147485393" r:id="rId2"/>
    <p:sldLayoutId id="2147485394" r:id="rId3"/>
    <p:sldLayoutId id="2147485395" r:id="rId4"/>
    <p:sldLayoutId id="2147485396" r:id="rId5"/>
    <p:sldLayoutId id="2147485397" r:id="rId6"/>
    <p:sldLayoutId id="2147485398" r:id="rId7"/>
    <p:sldLayoutId id="2147485399" r:id="rId8"/>
    <p:sldLayoutId id="2147485400" r:id="rId9"/>
    <p:sldLayoutId id="2147485401" r:id="rId10"/>
    <p:sldLayoutId id="2147485402" r:id="rId11"/>
    <p:sldLayoutId id="2147485403" r:id="rId12"/>
    <p:sldLayoutId id="2147485404" r:id="rId13"/>
    <p:sldLayoutId id="2147485405" r:id="rId14"/>
    <p:sldLayoutId id="2147485406" r:id="rId15"/>
    <p:sldLayoutId id="2147485407" r:id="rId16"/>
    <p:sldLayoutId id="2147485408" r:id="rId17"/>
    <p:sldLayoutId id="21474854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finity internet computer icp cryptocurrency token symbol  in circle with pcb tracks on gold background. currency icon for banner or  news. vector illustration.">
            <a:extLst>
              <a:ext uri="{FF2B5EF4-FFF2-40B4-BE49-F238E27FC236}">
                <a16:creationId xmlns:a16="http://schemas.microsoft.com/office/drawing/2014/main" id="{146B04F2-57BD-4A4A-9C6C-958853DC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31922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dirty="0"/>
              <a:t>Unbroken Token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Presented</a:t>
            </a:r>
            <a:r>
              <a:rPr lang="en-US" sz="2000" b="1" spc="1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lang="en-US" sz="2000" b="1" spc="-25" dirty="0">
                <a:solidFill>
                  <a:schemeClr val="tx1">
                    <a:alpha val="60000"/>
                  </a:schemeClr>
                </a:solidFill>
              </a:rPr>
              <a:t> 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20" dirty="0">
                <a:solidFill>
                  <a:schemeClr val="tx1">
                    <a:alpha val="60000"/>
                  </a:schemeClr>
                </a:solidFill>
              </a:rPr>
              <a:t>Jason</a:t>
            </a: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 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Majid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Toni</a:t>
            </a:r>
            <a:endParaRPr lang="en-US" sz="2000" b="1" spc="10" dirty="0">
              <a:solidFill>
                <a:schemeClr val="tx1">
                  <a:alpha val="60000"/>
                </a:schemeClr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Ragini</a:t>
            </a:r>
            <a:endParaRPr lang="en-US" sz="2000" b="1" spc="-10" dirty="0">
              <a:solidFill>
                <a:schemeClr val="tx1">
                  <a:alpha val="60000"/>
                </a:schemeClr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Dan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Steven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endParaRPr lang="en-US" sz="4400">
              <a:latin typeface="+mj-lt"/>
              <a:cs typeface="+mj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FED03F-025B-1247-AC47-E484EA5DA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674" b="10904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459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3200" b="0" i="0">
                <a:latin typeface="+mj-lt"/>
                <a:cs typeface="+mj-cs"/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5030-EDC4-784C-8E60-ED3A729F0B5C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.</a:t>
            </a:r>
            <a:endParaRPr lang="en-US" sz="2000"/>
          </a:p>
        </p:txBody>
      </p:sp>
      <p:pic>
        <p:nvPicPr>
          <p:cNvPr id="2052" name="Picture 4" descr="Free Next Steps Cliparts, Download Free Next Steps Cliparts png images,  Free ClipArts on Clipart Library">
            <a:extLst>
              <a:ext uri="{FF2B5EF4-FFF2-40B4-BE49-F238E27FC236}">
                <a16:creationId xmlns:a16="http://schemas.microsoft.com/office/drawing/2014/main" id="{3D581389-B787-8747-9CED-EFDFD645A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205" b="2"/>
          <a:stretch/>
        </p:blipFill>
        <p:spPr bwMode="auto">
          <a:xfrm>
            <a:off x="6096000" y="1175434"/>
            <a:ext cx="5456279" cy="448218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30CFE5-70F8-1F49-8C85-4E8AC7167986}"/>
              </a:ext>
            </a:extLst>
          </p:cNvPr>
          <p:cNvSpPr txBox="1"/>
          <p:nvPr/>
        </p:nvSpPr>
        <p:spPr>
          <a:xfrm>
            <a:off x="6263640" y="459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br>
              <a:rPr lang="en-US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>
                <a:solidFill>
                  <a:srgbClr val="FFFFFF"/>
                </a:solidFill>
                <a:latin typeface="+mj-lt"/>
                <a:cs typeface="+mj-cs"/>
              </a:rPr>
              <a:t>Table of 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6FFE1BAD-2DFE-4813-B77B-0DE6927DD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10013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8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>
                <a:solidFill>
                  <a:srgbClr val="FFFFFF"/>
                </a:solidFill>
                <a:latin typeface="+mj-lt"/>
                <a:cs typeface="+mj-cs"/>
              </a:rPr>
              <a:t>Scope and Purpose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7" name="TextBox 13">
            <a:extLst>
              <a:ext uri="{FF2B5EF4-FFF2-40B4-BE49-F238E27FC236}">
                <a16:creationId xmlns:a16="http://schemas.microsoft.com/office/drawing/2014/main" id="{75CB0939-A132-42B2-FE27-52E0E3855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81360"/>
              </p:ext>
            </p:extLst>
          </p:nvPr>
        </p:nvGraphicFramePr>
        <p:xfrm>
          <a:off x="4662189" y="1082404"/>
          <a:ext cx="6901558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53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sz="4000">
                <a:latin typeface="+mj-lt"/>
                <a:cs typeface="+mj-cs"/>
              </a:rPr>
              <a:t>Project</a:t>
            </a:r>
            <a:r>
              <a:rPr lang="en-US" sz="4000" spc="-25">
                <a:latin typeface="+mj-lt"/>
                <a:cs typeface="+mj-cs"/>
              </a:rPr>
              <a:t> </a:t>
            </a:r>
            <a:r>
              <a:rPr lang="en-US" sz="4000" spc="-10">
                <a:latin typeface="+mj-lt"/>
                <a:cs typeface="+mj-cs"/>
              </a:rPr>
              <a:t>Approach</a:t>
            </a:r>
            <a:br>
              <a:rPr lang="en-US" sz="4000" spc="-10">
                <a:latin typeface="+mj-lt"/>
                <a:cs typeface="+mj-cs"/>
              </a:rPr>
            </a:br>
            <a:endParaRPr lang="en-US" sz="4000">
              <a:latin typeface="+mj-lt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84AEA-11F9-CE44-8CA8-48162DDD253D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Python &amp; </a:t>
            </a:r>
            <a:r>
              <a:rPr lang="en-US" dirty="0" err="1"/>
              <a:t>Streamlit</a:t>
            </a:r>
            <a:r>
              <a:rPr lang="en-US" dirty="0"/>
              <a:t>: For deploying the app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r>
              <a:rPr lang="en-US" dirty="0"/>
              <a:t>: For </a:t>
            </a:r>
            <a:r>
              <a:rPr lang="en-US" dirty="0" err="1"/>
              <a:t>accesing</a:t>
            </a:r>
            <a:r>
              <a:rPr lang="en-US" dirty="0"/>
              <a:t> the .env file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Web3: For Web3, </a:t>
            </a:r>
            <a:r>
              <a:rPr lang="en-US" dirty="0" err="1"/>
              <a:t>HTTPProvider</a:t>
            </a:r>
            <a:r>
              <a:rPr lang="en-US" dirty="0"/>
              <a:t>, and contract.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Solidity and </a:t>
            </a:r>
            <a:r>
              <a:rPr lang="en-US" dirty="0" err="1"/>
              <a:t>Openzeppelin</a:t>
            </a:r>
            <a:r>
              <a:rPr lang="en-US" dirty="0"/>
              <a:t> contracts: For </a:t>
            </a:r>
            <a:r>
              <a:rPr lang="en-US" dirty="0" err="1"/>
              <a:t>Crowdsale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F7A0A-772D-4048-A9EB-1BB4302C365E}"/>
              </a:ext>
            </a:extLst>
          </p:cNvPr>
          <p:cNvSpPr txBox="1"/>
          <p:nvPr/>
        </p:nvSpPr>
        <p:spPr>
          <a:xfrm>
            <a:off x="6483096" y="624110"/>
            <a:ext cx="502151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Techniques Used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5F4BD403-3FB2-7852-C6D0-69AFDBE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1" r="46909" b="-2"/>
          <a:stretch/>
        </p:blipFill>
        <p:spPr>
          <a:xfrm>
            <a:off x="-1555" y="1731"/>
            <a:ext cx="466233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30532-F08D-C24B-AD80-163CDE74224D}"/>
              </a:ext>
            </a:extLst>
          </p:cNvPr>
          <p:cNvSpPr txBox="1"/>
          <p:nvPr/>
        </p:nvSpPr>
        <p:spPr>
          <a:xfrm>
            <a:off x="6438191" y="2133600"/>
            <a:ext cx="50664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token creation: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 &amp; remix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Hardcode initial supply, name, 	and code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Examined various launch tactics graduating price by time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533400" y="1091374"/>
            <a:ext cx="4628758" cy="523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0" name="Rectangle 30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2600">
                <a:latin typeface="+mj-lt"/>
                <a:cs typeface="+mj-cs"/>
              </a:rPr>
              <a:t>Demonstrations</a:t>
            </a:r>
          </a:p>
        </p:txBody>
      </p: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2" r="1613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166CC2-717F-B149-9D9C-31EFAD8F91EA}"/>
              </a:ext>
            </a:extLst>
          </p:cNvPr>
          <p:cNvSpPr txBox="1"/>
          <p:nvPr/>
        </p:nvSpPr>
        <p:spPr>
          <a:xfrm>
            <a:off x="6615112" y="1122363"/>
            <a:ext cx="405288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Challenges</a:t>
            </a:r>
          </a:p>
        </p:txBody>
      </p:sp>
      <p:pic>
        <p:nvPicPr>
          <p:cNvPr id="15" name="Picture 14" descr="Person walking up a stairs">
            <a:extLst>
              <a:ext uri="{FF2B5EF4-FFF2-40B4-BE49-F238E27FC236}">
                <a16:creationId xmlns:a16="http://schemas.microsoft.com/office/drawing/2014/main" id="{436EEF6A-62A8-1C73-41D7-D3A9543068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2" r="1083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F11BB1-2697-F24C-AA2B-C0AB362F5923}"/>
              </a:ext>
            </a:extLst>
          </p:cNvPr>
          <p:cNvSpPr txBox="1"/>
          <p:nvPr/>
        </p:nvSpPr>
        <p:spPr>
          <a:xfrm>
            <a:off x="780211" y="1792505"/>
            <a:ext cx="3848722" cy="395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 dirty="0">
              <a:solidFill>
                <a:srgbClr val="FFFFFE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47DB1-C9FB-0DE6-134F-0CEBAA061A61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0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998858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/>
            <a:r>
              <a:rPr lang="en-US" sz="40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181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042" y="601663"/>
            <a:ext cx="6568440" cy="62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latin typeface="+mj-lt"/>
                <a:cs typeface="+mj-cs"/>
              </a:rPr>
              <a:t>Short-comings</a:t>
            </a:r>
            <a:endParaRPr lang="en-US" sz="5400" b="0" i="0" dirty="0">
              <a:latin typeface="+mj-lt"/>
              <a:cs typeface="+mj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07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{0163447A-B5B7-EF43-BF20-37DCD2BF0635}tf10001122</Template>
  <TotalTime>5947</TotalTime>
  <Words>209</Words>
  <Application>Microsoft Macintosh PowerPoint</Application>
  <PresentationFormat>Widescreen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Tw Cen MT</vt:lpstr>
      <vt:lpstr>Wingdings 3</vt:lpstr>
      <vt:lpstr>Circuit</vt:lpstr>
      <vt:lpstr>Unbroken Token</vt:lpstr>
      <vt:lpstr> Table of Contents</vt:lpstr>
      <vt:lpstr>Scope and Purpose</vt:lpstr>
      <vt:lpstr>Project Approach </vt:lpstr>
      <vt:lpstr>PowerPoint Presentation</vt:lpstr>
      <vt:lpstr>Demonstrations</vt:lpstr>
      <vt:lpstr>PowerPoint Presentation</vt:lpstr>
      <vt:lpstr>Results</vt:lpstr>
      <vt:lpstr>Short-comings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55</cp:revision>
  <dcterms:created xsi:type="dcterms:W3CDTF">2022-07-22T02:01:09Z</dcterms:created>
  <dcterms:modified xsi:type="dcterms:W3CDTF">2022-11-02T18:59:36Z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