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B7F07-F611-493D-A98F-F381480ABA4E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5F8D-2B03-4387-8B1E-97F3000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050" y="0"/>
            <a:ext cx="12172950" cy="1372313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825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082D23AF-1948-2B40-B76B-501B4452FE21}"/>
              </a:ext>
            </a:extLst>
          </p:cNvPr>
          <p:cNvSpPr/>
          <p:nvPr userDrawn="1"/>
        </p:nvSpPr>
        <p:spPr>
          <a:xfrm>
            <a:off x="1828799" y="2743201"/>
            <a:ext cx="9906001" cy="9525000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4DE7C364-5E52-C448-8F2E-C230F896FD8D}"/>
              </a:ext>
            </a:extLst>
          </p:cNvPr>
          <p:cNvSpPr/>
          <p:nvPr userDrawn="1"/>
        </p:nvSpPr>
        <p:spPr>
          <a:xfrm>
            <a:off x="12649200" y="2743200"/>
            <a:ext cx="9906000" cy="9525001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599" y="9114388"/>
            <a:ext cx="8534400" cy="316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35000" y="9105900"/>
            <a:ext cx="8534400" cy="3162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5146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33350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0"/>
            <a:ext cx="1532890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275050" y="2730500"/>
            <a:ext cx="628015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3265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3274142"/>
            <a:ext cx="5220929" cy="84360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84360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3273425"/>
            <a:ext cx="5207000" cy="843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3488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8819781"/>
            <a:ext cx="5220929" cy="28904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29201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8819535"/>
            <a:ext cx="5207000" cy="28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2389188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7"/>
          </p:nvPr>
        </p:nvSpPr>
        <p:spPr>
          <a:xfrm>
            <a:off x="9587706" y="7342546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8"/>
          </p:nvPr>
        </p:nvSpPr>
        <p:spPr>
          <a:xfrm>
            <a:off x="16773832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90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0500"/>
            <a:ext cx="85344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0" y="2730500"/>
            <a:ext cx="8534400" cy="953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275050" y="2730500"/>
            <a:ext cx="6261099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0516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9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7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0" y="-1"/>
            <a:ext cx="8217568" cy="13716001"/>
          </a:xfrm>
          <a:prstGeom prst="rect">
            <a:avLst/>
          </a:prstGeom>
          <a:solidFill>
            <a:srgbClr val="737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5730950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5781368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627505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05107" y="2730500"/>
            <a:ext cx="6211093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00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7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98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dit_lng_lg_wht-01.png" descr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3983" y="5852495"/>
            <a:ext cx="9656034" cy="20110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293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39" y="6492225"/>
            <a:ext cx="3755922" cy="7315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2416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6000" y="5852915"/>
            <a:ext cx="9652000" cy="201017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9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050" y="6490946"/>
            <a:ext cx="3771900" cy="7341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85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447909" cy="13745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46" y="11326811"/>
            <a:ext cx="6223027" cy="129603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1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6482" y="-1"/>
            <a:ext cx="12227518" cy="137088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rgbClr val="F4F7FA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4F7FA"/>
              </a:solidFill>
              <a:effectLst/>
              <a:uLnTx/>
              <a:uFillTx/>
              <a:latin typeface="Visuelt Pro Light" panose="020B0303040202040104" pitchFamily="34" charset="0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48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54F492C6-5E3C-3B45-B5CF-582803973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62903" y="-2"/>
            <a:ext cx="12319852" cy="137160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43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156358" y="7026"/>
            <a:ext cx="12227642" cy="13708974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61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13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30297"/>
            <a:ext cx="13487400" cy="339095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26401" cy="137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30500"/>
            <a:ext cx="134874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0" y="12946743"/>
            <a:ext cx="9163664" cy="296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1135" y="12938633"/>
            <a:ext cx="934066" cy="31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2" name="gdit_sht_lg_rgb-01.png" descr="gdit_sht_lg_rgb-01.png">
            <a:extLst>
              <a:ext uri="{FF2B5EF4-FFF2-40B4-BE49-F238E27FC236}">
                <a16:creationId xmlns:a16="http://schemas.microsoft.com/office/drawing/2014/main" id="{FE10B9AB-D43A-204D-A798-B8D3D267D8D4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970" y="12554778"/>
            <a:ext cx="2188255" cy="108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46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78" r:id="rId3"/>
    <p:sldLayoutId id="2147483676" r:id="rId4"/>
    <p:sldLayoutId id="2147483674" r:id="rId5"/>
    <p:sldLayoutId id="2147483677" r:id="rId6"/>
    <p:sldLayoutId id="2147483661" r:id="rId7"/>
    <p:sldLayoutId id="2147483663" r:id="rId8"/>
    <p:sldLayoutId id="2147483693" r:id="rId9"/>
    <p:sldLayoutId id="2147483697" r:id="rId10"/>
    <p:sldLayoutId id="2147483681" r:id="rId11"/>
    <p:sldLayoutId id="2147483682" r:id="rId12"/>
    <p:sldLayoutId id="2147483683" r:id="rId13"/>
    <p:sldLayoutId id="2147483685" r:id="rId14"/>
    <p:sldLayoutId id="2147483692" r:id="rId15"/>
    <p:sldLayoutId id="2147483666" r:id="rId16"/>
    <p:sldLayoutId id="2147483687" r:id="rId17"/>
    <p:sldLayoutId id="2147483664" r:id="rId18"/>
    <p:sldLayoutId id="2147483694" r:id="rId19"/>
    <p:sldLayoutId id="2147483679" r:id="rId20"/>
    <p:sldLayoutId id="2147483680" r:id="rId21"/>
    <p:sldLayoutId id="2147483684" r:id="rId22"/>
    <p:sldLayoutId id="2147483686" r:id="rId23"/>
    <p:sldLayoutId id="2147483695" r:id="rId24"/>
    <p:sldLayoutId id="2147483696" r:id="rId25"/>
    <p:sldLayoutId id="2147483667" r:id="rId26"/>
    <p:sldLayoutId id="2147483688" r:id="rId27"/>
    <p:sldLayoutId id="2147483689" r:id="rId28"/>
    <p:sldLayoutId id="2147483691" r:id="rId29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36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152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pos="5704" userDrawn="1">
          <p15:clr>
            <a:srgbClr val="F26B43"/>
          </p15:clr>
        </p15:guide>
        <p15:guide id="6" pos="9648" userDrawn="1">
          <p15:clr>
            <a:srgbClr val="F26B43"/>
          </p15:clr>
        </p15:guide>
        <p15:guide id="7" pos="10252" userDrawn="1">
          <p15:clr>
            <a:srgbClr val="F26B43"/>
          </p15:clr>
        </p15:guide>
        <p15:guide id="8" pos="14208" userDrawn="1">
          <p15:clr>
            <a:srgbClr val="F26B43"/>
          </p15:clr>
        </p15:guide>
        <p15:guide id="9" orient="horz" pos="492" userDrawn="1">
          <p15:clr>
            <a:srgbClr val="F26B43"/>
          </p15:clr>
        </p15:guide>
        <p15:guide id="10" orient="horz" pos="7736" userDrawn="1">
          <p15:clr>
            <a:srgbClr val="F26B43"/>
          </p15:clr>
        </p15:guide>
        <p15:guide id="11" orient="horz" pos="1360" userDrawn="1">
          <p15:clr>
            <a:srgbClr val="F26B43"/>
          </p15:clr>
        </p15:guide>
        <p15:guide id="12" orient="horz" pos="1720" userDrawn="1">
          <p15:clr>
            <a:srgbClr val="F26B43"/>
          </p15:clr>
        </p15:guide>
        <p15:guide id="13" orient="horz" pos="37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8C2EAA-2AFA-8C4A-9CBA-D58D6EF95784}"/>
              </a:ext>
            </a:extLst>
          </p:cNvPr>
          <p:cNvSpPr/>
          <p:nvPr/>
        </p:nvSpPr>
        <p:spPr>
          <a:xfrm>
            <a:off x="9140207" y="5678722"/>
            <a:ext cx="6822590" cy="37736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DA102-F2CA-804F-AD1E-740BBBED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5" y="480616"/>
            <a:ext cx="22949210" cy="646306"/>
          </a:xfrm>
        </p:spPr>
        <p:txBody>
          <a:bodyPr>
            <a:normAutofit fontScale="90000"/>
          </a:bodyPr>
          <a:lstStyle/>
          <a:p>
            <a:r>
              <a:rPr lang="en-US" dirty="0"/>
              <a:t>GDIT DevSecOps Demo HLA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FCBC9-B433-CA4C-BAD0-6328A827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F11EB-CA57-4B4B-B98E-2D7CA54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1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928BB-1EF6-A041-B6EB-0333E32B120A}"/>
              </a:ext>
            </a:extLst>
          </p:cNvPr>
          <p:cNvSpPr/>
          <p:nvPr/>
        </p:nvSpPr>
        <p:spPr>
          <a:xfrm>
            <a:off x="9198496" y="9575019"/>
            <a:ext cx="6863137" cy="21856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Kubernetes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F3603-8E34-6E43-8370-57CF50455CEF}"/>
              </a:ext>
            </a:extLst>
          </p:cNvPr>
          <p:cNvSpPr/>
          <p:nvPr/>
        </p:nvSpPr>
        <p:spPr>
          <a:xfrm>
            <a:off x="12736687" y="1630512"/>
            <a:ext cx="3130839" cy="24961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GitLab</a:t>
            </a:r>
          </a:p>
          <a:p>
            <a:pPr algn="ctr"/>
            <a:r>
              <a:rPr lang="en-US" sz="4400" dirty="0"/>
              <a:t>Project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3FCCB-728A-3A45-A952-46C0CDBA94DC}"/>
              </a:ext>
            </a:extLst>
          </p:cNvPr>
          <p:cNvSpPr txBox="1"/>
          <p:nvPr/>
        </p:nvSpPr>
        <p:spPr>
          <a:xfrm>
            <a:off x="7224020" y="4706119"/>
            <a:ext cx="4551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Amazon Web Services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83109B-9EEA-A146-9819-82138F5F522F}"/>
              </a:ext>
            </a:extLst>
          </p:cNvPr>
          <p:cNvSpPr/>
          <p:nvPr/>
        </p:nvSpPr>
        <p:spPr>
          <a:xfrm>
            <a:off x="13859978" y="6095250"/>
            <a:ext cx="1954809" cy="31255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A9A036-2591-F64B-9975-BC7EF722A86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14302107" y="4126624"/>
            <a:ext cx="535276" cy="19686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F7A59CA-FEBE-614C-9A3D-D6CC815D0B27}"/>
              </a:ext>
            </a:extLst>
          </p:cNvPr>
          <p:cNvSpPr/>
          <p:nvPr/>
        </p:nvSpPr>
        <p:spPr>
          <a:xfrm>
            <a:off x="9482104" y="7762234"/>
            <a:ext cx="1962615" cy="14801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Dash-board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AF77495-5D44-7D4D-A10D-01619748596A}"/>
              </a:ext>
            </a:extLst>
          </p:cNvPr>
          <p:cNvSpPr/>
          <p:nvPr/>
        </p:nvSpPr>
        <p:spPr>
          <a:xfrm>
            <a:off x="6022260" y="8281474"/>
            <a:ext cx="2088991" cy="3479183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Terraform</a:t>
            </a:r>
          </a:p>
          <a:p>
            <a:pPr algn="ctr"/>
            <a:r>
              <a:rPr lang="en-US" sz="2800" dirty="0"/>
              <a:t>Backend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8803CD-3AB5-7540-A72C-4FE31B10DE2A}"/>
              </a:ext>
            </a:extLst>
          </p:cNvPr>
          <p:cNvCxnSpPr>
            <a:cxnSpLocks/>
          </p:cNvCxnSpPr>
          <p:nvPr/>
        </p:nvCxnSpPr>
        <p:spPr>
          <a:xfrm>
            <a:off x="8637217" y="5290894"/>
            <a:ext cx="0" cy="675533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7FEFF-378B-6E4D-88D6-F761DEE5433F}"/>
              </a:ext>
            </a:extLst>
          </p:cNvPr>
          <p:cNvCxnSpPr/>
          <p:nvPr/>
        </p:nvCxnSpPr>
        <p:spPr>
          <a:xfrm>
            <a:off x="8111251" y="10913165"/>
            <a:ext cx="10872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D1B497C-7BDB-E74E-96BC-9AB13AF73B17}"/>
              </a:ext>
            </a:extLst>
          </p:cNvPr>
          <p:cNvSpPr/>
          <p:nvPr/>
        </p:nvSpPr>
        <p:spPr>
          <a:xfrm>
            <a:off x="11648756" y="7762234"/>
            <a:ext cx="1962615" cy="1424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Vault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FF12CA7-F5DB-6842-B1EB-12D4481DCCAF}"/>
              </a:ext>
            </a:extLst>
          </p:cNvPr>
          <p:cNvSpPr/>
          <p:nvPr/>
        </p:nvSpPr>
        <p:spPr>
          <a:xfrm>
            <a:off x="9482105" y="5951767"/>
            <a:ext cx="4125932" cy="14801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Demo App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319D7C-EA22-4B47-999C-6B62AB3E5002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flipH="1">
            <a:off x="11545071" y="4126624"/>
            <a:ext cx="2757036" cy="18251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6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DIT">
      <a:dk1>
        <a:srgbClr val="474A4C"/>
      </a:dk1>
      <a:lt1>
        <a:srgbClr val="FFFFFF"/>
      </a:lt1>
      <a:dk2>
        <a:srgbClr val="737678"/>
      </a:dk2>
      <a:lt2>
        <a:srgbClr val="FFFFFF"/>
      </a:lt2>
      <a:accent1>
        <a:srgbClr val="FF9B1F"/>
      </a:accent1>
      <a:accent2>
        <a:srgbClr val="2D4F68"/>
      </a:accent2>
      <a:accent3>
        <a:srgbClr val="B9BCBE"/>
      </a:accent3>
      <a:accent4>
        <a:srgbClr val="D7DADC"/>
      </a:accent4>
      <a:accent5>
        <a:srgbClr val="F5F8FA"/>
      </a:accent5>
      <a:accent6>
        <a:srgbClr val="E6E4E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30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Visuelt Pro Light</vt:lpstr>
      <vt:lpstr>Office Theme</vt:lpstr>
      <vt:lpstr>GDIT DevSecOps Demo HLA</vt:lpstr>
    </vt:vector>
  </TitlesOfParts>
  <Manager/>
  <Company>GDIT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Janek Claus</dc:creator>
  <cp:keywords/>
  <dc:description/>
  <cp:lastModifiedBy>Janek Claus</cp:lastModifiedBy>
  <cp:revision>34</cp:revision>
  <dcterms:created xsi:type="dcterms:W3CDTF">2019-03-27T13:12:59Z</dcterms:created>
  <dcterms:modified xsi:type="dcterms:W3CDTF">2020-07-06T16:34:15Z</dcterms:modified>
  <cp:category/>
</cp:coreProperties>
</file>