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4660"/>
  </p:normalViewPr>
  <p:slideViewPr>
    <p:cSldViewPr snapToGrid="0">
      <p:cViewPr varScale="1">
        <p:scale>
          <a:sx n="64" d="100"/>
          <a:sy n="64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B7F07-F611-493D-A98F-F381480ABA4E}" type="datetimeFigureOut">
              <a:rPr lang="en-US" smtClean="0"/>
              <a:t>10/1/20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C5F8D-2B03-4387-8B1E-97F3000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95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11050" y="0"/>
            <a:ext cx="12172950" cy="1372313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842186" y="1383957"/>
            <a:ext cx="13474014" cy="7683843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0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2700" kern="1200">
              <a:solidFill>
                <a:schemeClr val="accent5"/>
              </a:solidFill>
              <a:latin typeface="Visuelt Pro Light" panose="020B03030402020401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3704" y="2730500"/>
            <a:ext cx="11798710" cy="2932881"/>
          </a:xfrm>
        </p:spPr>
        <p:txBody>
          <a:bodyPr anchor="t">
            <a:normAutofit/>
          </a:bodyPr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3704" y="5921375"/>
            <a:ext cx="11798710" cy="3184525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gdit_lng_lg-01.png" descr="gdit_lng_lg-01.png">
            <a:extLst>
              <a:ext uri="{FF2B5EF4-FFF2-40B4-BE49-F238E27FC236}">
                <a16:creationId xmlns:a16="http://schemas.microsoft.com/office/drawing/2014/main" id="{F89F3286-F596-2743-852B-A390654C7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255" t="-1" r="1" b="-82079"/>
          <a:stretch/>
        </p:blipFill>
        <p:spPr>
          <a:xfrm>
            <a:off x="1710813" y="11326697"/>
            <a:ext cx="7047861" cy="235980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6825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0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082D23AF-1948-2B40-B76B-501B4452FE21}"/>
              </a:ext>
            </a:extLst>
          </p:cNvPr>
          <p:cNvSpPr/>
          <p:nvPr userDrawn="1"/>
        </p:nvSpPr>
        <p:spPr>
          <a:xfrm>
            <a:off x="1828799" y="2743201"/>
            <a:ext cx="9906001" cy="9525000"/>
          </a:xfrm>
          <a:prstGeom prst="rect">
            <a:avLst/>
          </a:prstGeom>
          <a:solidFill>
            <a:schemeClr val="accent5"/>
          </a:solidFill>
          <a:ln w="25400">
            <a:miter lim="400000"/>
          </a:ln>
        </p:spPr>
        <p:txBody>
          <a:bodyPr lIns="121919" tIns="121919" rIns="121919" bIns="121919" anchor="ctr"/>
          <a:lstStyle/>
          <a:p>
            <a:endParaRPr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4DE7C364-5E52-C448-8F2E-C230F896FD8D}"/>
              </a:ext>
            </a:extLst>
          </p:cNvPr>
          <p:cNvSpPr/>
          <p:nvPr userDrawn="1"/>
        </p:nvSpPr>
        <p:spPr>
          <a:xfrm>
            <a:off x="12649200" y="2743200"/>
            <a:ext cx="9906000" cy="9525001"/>
          </a:xfrm>
          <a:prstGeom prst="rect">
            <a:avLst/>
          </a:prstGeom>
          <a:solidFill>
            <a:schemeClr val="accent5"/>
          </a:solidFill>
          <a:ln w="25400">
            <a:miter lim="400000"/>
          </a:ln>
        </p:spPr>
        <p:txBody>
          <a:bodyPr lIns="121919" tIns="121919" rIns="121919" bIns="121919" anchor="ctr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599" y="9114388"/>
            <a:ext cx="8534400" cy="316651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35000" y="9105900"/>
            <a:ext cx="8534400" cy="31623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514600" y="3155950"/>
            <a:ext cx="8534400" cy="528002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3335000" y="3155950"/>
            <a:ext cx="8534400" cy="52800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49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781050"/>
            <a:ext cx="6286500" cy="1377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730500"/>
            <a:ext cx="6286500" cy="9550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055100" y="0"/>
            <a:ext cx="15328900" cy="1371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70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781050"/>
            <a:ext cx="6286500" cy="13779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730500"/>
            <a:ext cx="6286500" cy="9550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055100" y="2730500"/>
            <a:ext cx="6261100" cy="95504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6275050" y="2730500"/>
            <a:ext cx="6280150" cy="9550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6275050" y="781050"/>
            <a:ext cx="6280150" cy="1377950"/>
          </a:xfrm>
        </p:spPr>
        <p:txBody>
          <a:bodyPr>
            <a:normAutofit/>
          </a:bodyPr>
          <a:lstStyle>
            <a:lvl1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43265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CEDB9F-4BC8-B54A-9E72-93CDCBD85973}"/>
              </a:ext>
            </a:extLst>
          </p:cNvPr>
          <p:cNvSpPr/>
          <p:nvPr userDrawn="1"/>
        </p:nvSpPr>
        <p:spPr>
          <a:xfrm>
            <a:off x="16281810" y="2730500"/>
            <a:ext cx="6286500" cy="955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CEDB9F-4BC8-B54A-9E72-93CDCBD85973}"/>
              </a:ext>
            </a:extLst>
          </p:cNvPr>
          <p:cNvSpPr/>
          <p:nvPr userDrawn="1"/>
        </p:nvSpPr>
        <p:spPr>
          <a:xfrm>
            <a:off x="9055100" y="2730500"/>
            <a:ext cx="6286500" cy="955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CEDB9F-4BC8-B54A-9E72-93CDCBD85973}"/>
              </a:ext>
            </a:extLst>
          </p:cNvPr>
          <p:cNvSpPr/>
          <p:nvPr userDrawn="1"/>
        </p:nvSpPr>
        <p:spPr>
          <a:xfrm>
            <a:off x="1828800" y="2730500"/>
            <a:ext cx="6286500" cy="955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81050"/>
            <a:ext cx="20707349" cy="13779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3274142"/>
            <a:ext cx="5220929" cy="843607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9559718" y="3274142"/>
            <a:ext cx="5247663" cy="84360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16881475" y="3273425"/>
            <a:ext cx="5207000" cy="84367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534880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CEDB9F-4BC8-B54A-9E72-93CDCBD85973}"/>
              </a:ext>
            </a:extLst>
          </p:cNvPr>
          <p:cNvSpPr/>
          <p:nvPr userDrawn="1"/>
        </p:nvSpPr>
        <p:spPr>
          <a:xfrm>
            <a:off x="16281810" y="2730500"/>
            <a:ext cx="6286500" cy="955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CEDB9F-4BC8-B54A-9E72-93CDCBD85973}"/>
              </a:ext>
            </a:extLst>
          </p:cNvPr>
          <p:cNvSpPr/>
          <p:nvPr userDrawn="1"/>
        </p:nvSpPr>
        <p:spPr>
          <a:xfrm>
            <a:off x="9055100" y="2730500"/>
            <a:ext cx="6286500" cy="955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CEDB9F-4BC8-B54A-9E72-93CDCBD85973}"/>
              </a:ext>
            </a:extLst>
          </p:cNvPr>
          <p:cNvSpPr/>
          <p:nvPr userDrawn="1"/>
        </p:nvSpPr>
        <p:spPr>
          <a:xfrm>
            <a:off x="1828800" y="2730500"/>
            <a:ext cx="6286500" cy="955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81050"/>
            <a:ext cx="20707349" cy="13779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8819781"/>
            <a:ext cx="5220929" cy="28904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9559718" y="3274142"/>
            <a:ext cx="5247663" cy="292018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16881475" y="8819535"/>
            <a:ext cx="5207000" cy="2890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6"/>
          </p:nvPr>
        </p:nvSpPr>
        <p:spPr>
          <a:xfrm>
            <a:off x="2389188" y="3273425"/>
            <a:ext cx="5221287" cy="4425950"/>
          </a:xfrm>
          <a:solidFill>
            <a:schemeClr val="accent5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7"/>
          </p:nvPr>
        </p:nvSpPr>
        <p:spPr>
          <a:xfrm>
            <a:off x="9587706" y="7342546"/>
            <a:ext cx="5221287" cy="4425950"/>
          </a:xfrm>
          <a:solidFill>
            <a:schemeClr val="accent5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Chart Placeholder 15"/>
          <p:cNvSpPr>
            <a:spLocks noGrp="1"/>
          </p:cNvSpPr>
          <p:nvPr>
            <p:ph type="chart" sz="quarter" idx="18"/>
          </p:nvPr>
        </p:nvSpPr>
        <p:spPr>
          <a:xfrm>
            <a:off x="16773832" y="3273425"/>
            <a:ext cx="5221287" cy="4425950"/>
          </a:xfrm>
          <a:solidFill>
            <a:schemeClr val="accent5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1904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49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19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1" y="2730500"/>
            <a:ext cx="8534400" cy="95504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20800" y="2730500"/>
            <a:ext cx="8534400" cy="95377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83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81050"/>
            <a:ext cx="20707349" cy="13779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730500"/>
            <a:ext cx="6286500" cy="955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9055100" y="2730500"/>
            <a:ext cx="6261100" cy="95504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16275050" y="2730500"/>
            <a:ext cx="6261099" cy="9550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205167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49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81050"/>
            <a:ext cx="8534401" cy="1377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1" y="2738226"/>
            <a:ext cx="8534400" cy="95426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20801" y="2730500"/>
            <a:ext cx="8534400" cy="9550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0" y="12946161"/>
            <a:ext cx="9163664" cy="296690"/>
          </a:xfrm>
        </p:spPr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21135" y="12938051"/>
            <a:ext cx="934066" cy="312910"/>
          </a:xfrm>
        </p:spPr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4020800" y="781050"/>
            <a:ext cx="8534400" cy="1377950"/>
          </a:xfrm>
        </p:spPr>
        <p:txBody>
          <a:bodyPr>
            <a:noAutofit/>
          </a:bodyPr>
          <a:lstStyle>
            <a:lvl1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48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58B9C1-A8EF-FD42-B722-1A6E234F62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7452" y="12554712"/>
            <a:ext cx="2185416" cy="107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54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2192000" y="0"/>
            <a:ext cx="12192000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81050"/>
            <a:ext cx="8534401" cy="13779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1" y="2738226"/>
            <a:ext cx="8534400" cy="95426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20801" y="2730500"/>
            <a:ext cx="8534400" cy="955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0" y="12946161"/>
            <a:ext cx="9163664" cy="2966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21135" y="12938051"/>
            <a:ext cx="934066" cy="3129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024CDC-CF68-4D8C-9225-2260FB8164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4020800" y="781050"/>
            <a:ext cx="8534400" cy="1377950"/>
          </a:xfrm>
        </p:spPr>
        <p:txBody>
          <a:bodyPr>
            <a:noAutofit/>
          </a:bodyPr>
          <a:lstStyle>
            <a:lvl1pPr>
              <a:defRPr lang="en-US" sz="4800" b="0" i="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48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371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CEDB9F-4BC8-B54A-9E72-93CDCBD85973}"/>
              </a:ext>
            </a:extLst>
          </p:cNvPr>
          <p:cNvSpPr/>
          <p:nvPr userDrawn="1"/>
        </p:nvSpPr>
        <p:spPr>
          <a:xfrm>
            <a:off x="0" y="-1"/>
            <a:ext cx="8217568" cy="13716001"/>
          </a:xfrm>
          <a:prstGeom prst="rect">
            <a:avLst/>
          </a:prstGeom>
          <a:solidFill>
            <a:srgbClr val="737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781050"/>
            <a:ext cx="5730950" cy="1377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730500"/>
            <a:ext cx="5781368" cy="955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6275050" y="2730500"/>
            <a:ext cx="6261100" cy="95504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9105107" y="2730500"/>
            <a:ext cx="6211093" cy="95504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6275050" y="781050"/>
            <a:ext cx="6280150" cy="1377950"/>
          </a:xfrm>
        </p:spPr>
        <p:txBody>
          <a:bodyPr>
            <a:normAutofit/>
          </a:bodyPr>
          <a:lstStyle>
            <a:lvl1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0006771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024CDC-CF68-4D8C-9225-2260FB8164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58B9C1-A8EF-FD42-B722-1A6E234F62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7452" y="12554712"/>
            <a:ext cx="2185416" cy="107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7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30501"/>
            <a:ext cx="13487400" cy="3190874"/>
          </a:xfrm>
        </p:spPr>
        <p:txBody>
          <a:bodyPr anchor="t">
            <a:normAutofit/>
          </a:bodyPr>
          <a:lstStyle>
            <a:lvl1pPr>
              <a:defRPr lang="en-US" sz="8000" b="0" i="0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024CDC-CF68-4D8C-9225-2260FB8164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58B9C1-A8EF-FD42-B722-1A6E234F62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7452" y="12554712"/>
            <a:ext cx="2185416" cy="107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982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842186" y="2891978"/>
            <a:ext cx="11422964" cy="706188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0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2700" kern="1200">
              <a:solidFill>
                <a:schemeClr val="accent4"/>
              </a:solidFill>
              <a:latin typeface="Visuelt Pro Light" panose="020B03030402020401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432" y="4827484"/>
            <a:ext cx="9161207" cy="4080542"/>
          </a:xfrm>
        </p:spPr>
        <p:txBody>
          <a:bodyPr anchor="t">
            <a:normAutofit/>
          </a:bodyPr>
          <a:lstStyle>
            <a:lvl1pPr>
              <a:defRPr lang="en-US" sz="80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161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dit_lng_lg_wht-01.png" descr="gdit_lng_lg_wht-01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63983" y="5852495"/>
            <a:ext cx="9656034" cy="201101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129326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dit_lng_lg_wht-01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39" y="6492225"/>
            <a:ext cx="3755922" cy="7315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024163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dit_lng_lg-01.png" descr="gdit_lng_lg-01.png">
            <a:extLst>
              <a:ext uri="{FF2B5EF4-FFF2-40B4-BE49-F238E27FC236}">
                <a16:creationId xmlns:a16="http://schemas.microsoft.com/office/drawing/2014/main" id="{324E477B-1B78-244F-9DA6-34E46E4D4F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6000" y="5852915"/>
            <a:ext cx="9652000" cy="201017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/>
          <p:cNvSpPr/>
          <p:nvPr userDrawn="1"/>
        </p:nvSpPr>
        <p:spPr>
          <a:xfrm>
            <a:off x="0" y="12280900"/>
            <a:ext cx="4100052" cy="143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899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2280900"/>
            <a:ext cx="4100052" cy="143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dit_lng_lg-01.png">
            <a:extLst>
              <a:ext uri="{FF2B5EF4-FFF2-40B4-BE49-F238E27FC236}">
                <a16:creationId xmlns:a16="http://schemas.microsoft.com/office/drawing/2014/main" id="{324E477B-1B78-244F-9DA6-34E46E4D4F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6050" y="6490946"/>
            <a:ext cx="3771900" cy="73410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6856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447909" cy="137454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646" y="11326811"/>
            <a:ext cx="6223027" cy="129603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842186" y="1383957"/>
            <a:ext cx="13474014" cy="7683843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0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2700" kern="1200">
              <a:solidFill>
                <a:schemeClr val="accent5"/>
              </a:solidFill>
              <a:latin typeface="Visuelt Pro Light" panose="020B03030402020401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3704" y="2730500"/>
            <a:ext cx="11798710" cy="2932881"/>
          </a:xfrm>
        </p:spPr>
        <p:txBody>
          <a:bodyPr anchor="t">
            <a:normAutofit/>
          </a:bodyPr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3704" y="5921375"/>
            <a:ext cx="11798710" cy="3184525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6012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56482" y="-1"/>
            <a:ext cx="12227518" cy="137088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842186" y="1383957"/>
            <a:ext cx="13474014" cy="7683843"/>
          </a:xfrm>
          <a:prstGeom prst="rect">
            <a:avLst/>
          </a:prstGeom>
          <a:solidFill>
            <a:srgbClr val="F4F7FA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700" b="0" i="0" u="none" strike="noStrike" kern="0" cap="none" spc="0" normalizeH="0" baseline="0" noProof="0">
              <a:ln>
                <a:noFill/>
              </a:ln>
              <a:solidFill>
                <a:srgbClr val="F4F7FA"/>
              </a:solidFill>
              <a:effectLst/>
              <a:uLnTx/>
              <a:uFillTx/>
              <a:latin typeface="Visuelt Pro Light" panose="020B0303040202040104" pitchFamily="34" charset="0"/>
              <a:sym typeface="Helvetic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3704" y="2730500"/>
            <a:ext cx="11798710" cy="2932881"/>
          </a:xfrm>
        </p:spPr>
        <p:txBody>
          <a:bodyPr anchor="t">
            <a:normAutofit/>
          </a:bodyPr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3704" y="5921375"/>
            <a:ext cx="11798710" cy="3184525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dit_lng_lg-01.png" descr="gdit_lng_lg-01.png">
            <a:extLst>
              <a:ext uri="{FF2B5EF4-FFF2-40B4-BE49-F238E27FC236}">
                <a16:creationId xmlns:a16="http://schemas.microsoft.com/office/drawing/2014/main" id="{F89F3286-F596-2743-852B-A390654C7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255" t="-1" r="1" b="-82079"/>
          <a:stretch/>
        </p:blipFill>
        <p:spPr>
          <a:xfrm>
            <a:off x="1710813" y="11326697"/>
            <a:ext cx="7047861" cy="235980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8489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Placeholder 6">
            <a:extLst>
              <a:ext uri="{FF2B5EF4-FFF2-40B4-BE49-F238E27FC236}">
                <a16:creationId xmlns:a16="http://schemas.microsoft.com/office/drawing/2014/main" id="{54F492C6-5E3C-3B45-B5CF-582803973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62903" y="-2"/>
            <a:ext cx="12319852" cy="1371600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842186" y="1383957"/>
            <a:ext cx="13474014" cy="7683843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0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2700" kern="1200">
              <a:solidFill>
                <a:schemeClr val="accent5"/>
              </a:solidFill>
              <a:latin typeface="Visuelt Pro Light" panose="020B03030402020401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3704" y="2730500"/>
            <a:ext cx="11798710" cy="2932881"/>
          </a:xfrm>
        </p:spPr>
        <p:txBody>
          <a:bodyPr anchor="t">
            <a:normAutofit/>
          </a:bodyPr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3704" y="5921375"/>
            <a:ext cx="11798710" cy="3184525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gdit_lng_lg-01.png" descr="gdit_lng_lg-01.png">
            <a:extLst>
              <a:ext uri="{FF2B5EF4-FFF2-40B4-BE49-F238E27FC236}">
                <a16:creationId xmlns:a16="http://schemas.microsoft.com/office/drawing/2014/main" id="{F89F3286-F596-2743-852B-A390654C7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255" t="-1" r="1" b="-82079"/>
          <a:stretch/>
        </p:blipFill>
        <p:spPr>
          <a:xfrm>
            <a:off x="1710813" y="11326697"/>
            <a:ext cx="7047861" cy="235980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0431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2156358" y="7026"/>
            <a:ext cx="12227642" cy="13708974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2700" kern="1200">
              <a:solidFill>
                <a:schemeClr val="accent5"/>
              </a:solidFill>
              <a:latin typeface="Visuelt Pro Light" panose="020B03030402020401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842186" y="1383957"/>
            <a:ext cx="13474014" cy="7683843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0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2700" kern="1200">
              <a:solidFill>
                <a:schemeClr val="accent5"/>
              </a:solidFill>
              <a:latin typeface="Visuelt Pro Light" panose="020B03030402020401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3704" y="2730500"/>
            <a:ext cx="11798710" cy="2932881"/>
          </a:xfrm>
        </p:spPr>
        <p:txBody>
          <a:bodyPr anchor="t">
            <a:normAutofit/>
          </a:bodyPr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3704" y="5921375"/>
            <a:ext cx="11798710" cy="3184525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gdit_lng_lg-01.png" descr="gdit_lng_lg-01.png">
            <a:extLst>
              <a:ext uri="{FF2B5EF4-FFF2-40B4-BE49-F238E27FC236}">
                <a16:creationId xmlns:a16="http://schemas.microsoft.com/office/drawing/2014/main" id="{F89F3286-F596-2743-852B-A390654C7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255" t="-1" r="1" b="-82079"/>
          <a:stretch/>
        </p:blipFill>
        <p:spPr>
          <a:xfrm>
            <a:off x="1710813" y="11326697"/>
            <a:ext cx="7047861" cy="235980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3618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3704" y="2730500"/>
            <a:ext cx="11798710" cy="2932881"/>
          </a:xfrm>
        </p:spPr>
        <p:txBody>
          <a:bodyPr anchor="t">
            <a:normAutofit/>
          </a:bodyPr>
          <a:lstStyle>
            <a:lvl1pPr algn="l"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3704" y="5921375"/>
            <a:ext cx="11798710" cy="3184525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dit_lng_lg-01.png" descr="gdit_lng_lg-01.png">
            <a:extLst>
              <a:ext uri="{FF2B5EF4-FFF2-40B4-BE49-F238E27FC236}">
                <a16:creationId xmlns:a16="http://schemas.microsoft.com/office/drawing/2014/main" id="{F89F3286-F596-2743-852B-A390654C7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255" t="-1" r="1" b="-82079"/>
          <a:stretch/>
        </p:blipFill>
        <p:spPr>
          <a:xfrm>
            <a:off x="1710813" y="11326697"/>
            <a:ext cx="7047861" cy="235980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8139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30501"/>
            <a:ext cx="13487400" cy="3190874"/>
          </a:xfrm>
        </p:spPr>
        <p:txBody>
          <a:bodyPr anchor="t">
            <a:normAutofit/>
          </a:bodyPr>
          <a:lstStyle>
            <a:lvl1pPr>
              <a:defRPr lang="en-US" sz="80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30297"/>
            <a:ext cx="13487400" cy="3390959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3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842186" y="2891978"/>
            <a:ext cx="11422964" cy="706188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0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2700" kern="1200">
              <a:solidFill>
                <a:schemeClr val="accent4"/>
              </a:solidFill>
              <a:latin typeface="Visuelt Pro Light" panose="020B03030402020401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432" y="4827484"/>
            <a:ext cx="9161207" cy="4080542"/>
          </a:xfrm>
        </p:spPr>
        <p:txBody>
          <a:bodyPr anchor="t">
            <a:normAutofit/>
          </a:bodyPr>
          <a:lstStyle>
            <a:lvl1pPr>
              <a:defRPr lang="en-US" sz="80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1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781050"/>
            <a:ext cx="20726401" cy="13779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730500"/>
            <a:ext cx="13487400" cy="955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00" y="12946743"/>
            <a:ext cx="9163664" cy="296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21135" y="12938633"/>
            <a:ext cx="934066" cy="3129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024CDC-CF68-4D8C-9225-2260FB8164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2" name="gdit_sht_lg_rgb-01.png" descr="gdit_sht_lg_rgb-01.png">
            <a:extLst>
              <a:ext uri="{FF2B5EF4-FFF2-40B4-BE49-F238E27FC236}">
                <a16:creationId xmlns:a16="http://schemas.microsoft.com/office/drawing/2014/main" id="{FE10B9AB-D43A-204D-A798-B8D3D267D8D4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7970" y="12554778"/>
            <a:ext cx="2188255" cy="10806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9468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2" r:id="rId2"/>
    <p:sldLayoutId id="2147483678" r:id="rId3"/>
    <p:sldLayoutId id="2147483676" r:id="rId4"/>
    <p:sldLayoutId id="2147483674" r:id="rId5"/>
    <p:sldLayoutId id="2147483677" r:id="rId6"/>
    <p:sldLayoutId id="2147483661" r:id="rId7"/>
    <p:sldLayoutId id="2147483663" r:id="rId8"/>
    <p:sldLayoutId id="2147483693" r:id="rId9"/>
    <p:sldLayoutId id="2147483697" r:id="rId10"/>
    <p:sldLayoutId id="2147483681" r:id="rId11"/>
    <p:sldLayoutId id="2147483682" r:id="rId12"/>
    <p:sldLayoutId id="2147483683" r:id="rId13"/>
    <p:sldLayoutId id="2147483685" r:id="rId14"/>
    <p:sldLayoutId id="2147483692" r:id="rId15"/>
    <p:sldLayoutId id="2147483666" r:id="rId16"/>
    <p:sldLayoutId id="2147483687" r:id="rId17"/>
    <p:sldLayoutId id="2147483664" r:id="rId18"/>
    <p:sldLayoutId id="2147483694" r:id="rId19"/>
    <p:sldLayoutId id="2147483679" r:id="rId20"/>
    <p:sldLayoutId id="2147483680" r:id="rId21"/>
    <p:sldLayoutId id="2147483684" r:id="rId22"/>
    <p:sldLayoutId id="2147483686" r:id="rId23"/>
    <p:sldLayoutId id="2147483695" r:id="rId24"/>
    <p:sldLayoutId id="2147483696" r:id="rId25"/>
    <p:sldLayoutId id="2147483667" r:id="rId26"/>
    <p:sldLayoutId id="2147483688" r:id="rId27"/>
    <p:sldLayoutId id="2147483689" r:id="rId28"/>
    <p:sldLayoutId id="2147483691" r:id="rId29"/>
  </p:sldLayoutIdLst>
  <p:hf hd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lang="en-US" sz="4800" b="0" i="0" kern="120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lang="en-US" sz="2700" b="0" i="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14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700" b="0" i="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700" b="0" i="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700" b="0" i="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700" b="0" i="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36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1152" userDrawn="1">
          <p15:clr>
            <a:srgbClr val="F26B43"/>
          </p15:clr>
        </p15:guide>
        <p15:guide id="4" pos="5112" userDrawn="1">
          <p15:clr>
            <a:srgbClr val="F26B43"/>
          </p15:clr>
        </p15:guide>
        <p15:guide id="5" pos="5704" userDrawn="1">
          <p15:clr>
            <a:srgbClr val="F26B43"/>
          </p15:clr>
        </p15:guide>
        <p15:guide id="6" pos="9648" userDrawn="1">
          <p15:clr>
            <a:srgbClr val="F26B43"/>
          </p15:clr>
        </p15:guide>
        <p15:guide id="7" pos="10252" userDrawn="1">
          <p15:clr>
            <a:srgbClr val="F26B43"/>
          </p15:clr>
        </p15:guide>
        <p15:guide id="8" pos="14208" userDrawn="1">
          <p15:clr>
            <a:srgbClr val="F26B43"/>
          </p15:clr>
        </p15:guide>
        <p15:guide id="9" orient="horz" pos="492" userDrawn="1">
          <p15:clr>
            <a:srgbClr val="F26B43"/>
          </p15:clr>
        </p15:guide>
        <p15:guide id="10" orient="horz" pos="7736" userDrawn="1">
          <p15:clr>
            <a:srgbClr val="F26B43"/>
          </p15:clr>
        </p15:guide>
        <p15:guide id="11" orient="horz" pos="1360" userDrawn="1">
          <p15:clr>
            <a:srgbClr val="F26B43"/>
          </p15:clr>
        </p15:guide>
        <p15:guide id="12" orient="horz" pos="1720" userDrawn="1">
          <p15:clr>
            <a:srgbClr val="F26B43"/>
          </p15:clr>
        </p15:guide>
        <p15:guide id="13" orient="horz" pos="373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68C2EAA-2AFA-8C4A-9CBA-D58D6EF95784}"/>
              </a:ext>
            </a:extLst>
          </p:cNvPr>
          <p:cNvSpPr/>
          <p:nvPr/>
        </p:nvSpPr>
        <p:spPr>
          <a:xfrm>
            <a:off x="9140207" y="5678722"/>
            <a:ext cx="6822590" cy="3773632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DA102-F2CA-804F-AD1E-740BBBED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395" y="480616"/>
            <a:ext cx="22949210" cy="646306"/>
          </a:xfrm>
        </p:spPr>
        <p:txBody>
          <a:bodyPr>
            <a:normAutofit fontScale="90000"/>
          </a:bodyPr>
          <a:lstStyle/>
          <a:p>
            <a:r>
              <a:rPr lang="en-US" dirty="0"/>
              <a:t>GDIT DevSecOps Demo HLA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FCBC9-B433-CA4C-BAD0-6328A827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F11EB-CA57-4B4B-B98E-2D7CA545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1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B4928BB-1EF6-A041-B6EB-0333E32B120A}"/>
              </a:ext>
            </a:extLst>
          </p:cNvPr>
          <p:cNvSpPr/>
          <p:nvPr/>
        </p:nvSpPr>
        <p:spPr>
          <a:xfrm>
            <a:off x="9198496" y="9575019"/>
            <a:ext cx="6863137" cy="218563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Kubernetes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C6F3603-8E34-6E43-8370-57CF50455CEF}"/>
              </a:ext>
            </a:extLst>
          </p:cNvPr>
          <p:cNvSpPr/>
          <p:nvPr/>
        </p:nvSpPr>
        <p:spPr>
          <a:xfrm>
            <a:off x="12736687" y="1630512"/>
            <a:ext cx="3130839" cy="249611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GitLab</a:t>
            </a:r>
          </a:p>
          <a:p>
            <a:pPr algn="ctr"/>
            <a:r>
              <a:rPr lang="en-US" sz="4400" dirty="0"/>
              <a:t>Project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03FCCB-728A-3A45-A952-46C0CDBA94DC}"/>
              </a:ext>
            </a:extLst>
          </p:cNvPr>
          <p:cNvSpPr txBox="1"/>
          <p:nvPr/>
        </p:nvSpPr>
        <p:spPr>
          <a:xfrm>
            <a:off x="7224020" y="4706119"/>
            <a:ext cx="4551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Amazon Web Services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E83109B-9EEA-A146-9819-82138F5F522F}"/>
              </a:ext>
            </a:extLst>
          </p:cNvPr>
          <p:cNvSpPr/>
          <p:nvPr/>
        </p:nvSpPr>
        <p:spPr>
          <a:xfrm>
            <a:off x="13859978" y="6095250"/>
            <a:ext cx="1954809" cy="31255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Ingress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A9A036-2591-F64B-9975-BC7EF722A863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14302107" y="4126624"/>
            <a:ext cx="535276" cy="196862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n 27">
            <a:extLst>
              <a:ext uri="{FF2B5EF4-FFF2-40B4-BE49-F238E27FC236}">
                <a16:creationId xmlns:a16="http://schemas.microsoft.com/office/drawing/2014/main" id="{4AF77495-5D44-7D4D-A10D-01619748596A}"/>
              </a:ext>
            </a:extLst>
          </p:cNvPr>
          <p:cNvSpPr/>
          <p:nvPr/>
        </p:nvSpPr>
        <p:spPr>
          <a:xfrm>
            <a:off x="6022260" y="8281474"/>
            <a:ext cx="2088991" cy="3479183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Terraform</a:t>
            </a:r>
          </a:p>
          <a:p>
            <a:pPr algn="ctr"/>
            <a:r>
              <a:rPr lang="en-US" sz="2800" dirty="0"/>
              <a:t>Backend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8803CD-3AB5-7540-A72C-4FE31B10DE2A}"/>
              </a:ext>
            </a:extLst>
          </p:cNvPr>
          <p:cNvCxnSpPr>
            <a:cxnSpLocks/>
          </p:cNvCxnSpPr>
          <p:nvPr/>
        </p:nvCxnSpPr>
        <p:spPr>
          <a:xfrm>
            <a:off x="8637217" y="5290894"/>
            <a:ext cx="0" cy="6755332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07FEFF-378B-6E4D-88D6-F761DEE5433F}"/>
              </a:ext>
            </a:extLst>
          </p:cNvPr>
          <p:cNvCxnSpPr/>
          <p:nvPr/>
        </p:nvCxnSpPr>
        <p:spPr>
          <a:xfrm>
            <a:off x="8111251" y="10913165"/>
            <a:ext cx="10872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D1B497C-7BDB-E74E-96BC-9AB13AF73B17}"/>
              </a:ext>
            </a:extLst>
          </p:cNvPr>
          <p:cNvSpPr/>
          <p:nvPr/>
        </p:nvSpPr>
        <p:spPr>
          <a:xfrm>
            <a:off x="9482106" y="7762234"/>
            <a:ext cx="4129266" cy="142495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Vault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FF12CA7-F5DB-6842-B1EB-12D4481DCCAF}"/>
              </a:ext>
            </a:extLst>
          </p:cNvPr>
          <p:cNvSpPr/>
          <p:nvPr/>
        </p:nvSpPr>
        <p:spPr>
          <a:xfrm>
            <a:off x="9482105" y="5951767"/>
            <a:ext cx="4125932" cy="14801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Demo App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2319D7C-EA22-4B47-999C-6B62AB3E5002}"/>
              </a:ext>
            </a:extLst>
          </p:cNvPr>
          <p:cNvCxnSpPr>
            <a:cxnSpLocks/>
            <a:stCxn id="10" idx="2"/>
            <a:endCxn id="35" idx="0"/>
          </p:cNvCxnSpPr>
          <p:nvPr/>
        </p:nvCxnSpPr>
        <p:spPr>
          <a:xfrm flipH="1">
            <a:off x="11545071" y="4126624"/>
            <a:ext cx="2757036" cy="18251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6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DIT">
      <a:dk1>
        <a:srgbClr val="474A4C"/>
      </a:dk1>
      <a:lt1>
        <a:srgbClr val="FFFFFF"/>
      </a:lt1>
      <a:dk2>
        <a:srgbClr val="737678"/>
      </a:dk2>
      <a:lt2>
        <a:srgbClr val="FFFFFF"/>
      </a:lt2>
      <a:accent1>
        <a:srgbClr val="FF9B1F"/>
      </a:accent1>
      <a:accent2>
        <a:srgbClr val="2D4F68"/>
      </a:accent2>
      <a:accent3>
        <a:srgbClr val="B9BCBE"/>
      </a:accent3>
      <a:accent4>
        <a:srgbClr val="D7DADC"/>
      </a:accent4>
      <a:accent5>
        <a:srgbClr val="F5F8FA"/>
      </a:accent5>
      <a:accent6>
        <a:srgbClr val="E6E4E1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</TotalTime>
  <Words>29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Visuelt Pro Light</vt:lpstr>
      <vt:lpstr>Arial</vt:lpstr>
      <vt:lpstr>Calibri</vt:lpstr>
      <vt:lpstr>Office Theme</vt:lpstr>
      <vt:lpstr>GDIT DevSecOps Demo HLA</vt:lpstr>
    </vt:vector>
  </TitlesOfParts>
  <Manager/>
  <Company>GDIT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Janek Claus</dc:creator>
  <cp:keywords/>
  <dc:description/>
  <cp:lastModifiedBy>Claus, Janek</cp:lastModifiedBy>
  <cp:revision>35</cp:revision>
  <dcterms:created xsi:type="dcterms:W3CDTF">2019-03-27T13:12:59Z</dcterms:created>
  <dcterms:modified xsi:type="dcterms:W3CDTF">2020-10-01T16:44:02Z</dcterms:modified>
  <cp:category/>
</cp:coreProperties>
</file>