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69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E49D-EDA9-4FC2-9164-0ABBA4559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82404-9409-49F7-AEDA-E896EB1DA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3DF34-A7ED-4792-B196-229D6CCA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68814-942C-4824-8E9D-CE042BDC4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F8C3A-59CD-412E-ADE0-9188DC05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1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A27C-D28B-4CC0-B5ED-6AFBBDD0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9DC62-7C28-446E-9558-774989609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F097-A627-42B3-9A1D-35FF4469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E090-2E77-4F4F-95E9-853F7105C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6D97-003D-4DF0-9B04-71874121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65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83F42C-DA45-4B1A-80D7-84AC79E3A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E83A5-E814-48FE-AF21-712E90B9E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606E1-AAC8-4212-BE20-71083D3A9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3DEA-E1F2-4D3F-99FF-8BBC2CB7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26AB-459F-4059-9D28-1FC10289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6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C8CB6-80D8-4C8F-B478-842C17808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9EEF8-A00E-479A-8DDB-66E7B4376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F963B-0897-4134-82C4-561CC300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C6E7A-BABD-4961-BF73-6684BA3D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0FF85-E516-40F1-AD22-3E4046BE0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13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8EBB-E531-46C9-92C6-87B42C7B7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59644-EE21-49FD-A42D-1D31E5724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92DAB-FF9A-489D-A6BE-BF9C1208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ACDE6-0D12-4B04-A193-9B4E667E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4894-FDEB-42A4-91F4-ED2540A3F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692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73B7-2011-4103-BC00-F34BCB281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3C072-82EF-42F9-9756-58A063074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13A19-BBB2-4514-B5F2-0A81F1780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01BA3-28C8-4B68-A541-52B3CB9A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EF337-41B7-40A5-9FA0-0BD07166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1CE5DD-C3E8-42A8-A56A-5D1D1143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6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0E404-8B82-4A23-94CE-CE2D63E5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B4C68-A158-4322-804F-E2A697DC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75AD16-4FB2-4338-AF14-8E4309010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5FF60-C175-4C80-8633-D3FAB87462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FDAEA-A190-4EE2-BB3E-3DFE7B43E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5419B9-B4BD-4264-8674-911056647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A54E2F-FBEB-4F8D-9D5A-A62D53868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6C6DA-39BB-4DB2-B7F6-A2A3A54C2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0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45287-4A40-410F-8E2A-2659AA768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5DD5E-ACB7-46C2-856D-50FA3B81A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EA907-6000-408F-9FA0-353A15A7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BFAC2-03B9-401B-9DFD-DA28AB11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6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C5AB62-D819-4109-AD2D-73D42E770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F86EDD-4FAC-483F-87BA-98EB7D9D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9BBE8-EB80-48A7-A3EF-82DDC68E0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2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24A1-047B-40FF-A928-24E448EC5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672FB-E84C-4F4C-9397-E5C89A8F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479D0-1E91-46F8-A5F5-5E9D0DA46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D383-4CE4-4750-9418-578F971E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85B069-24BD-4EB2-9D20-A6944B01A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830B2-E4C8-40D5-BF1B-D2F3C32E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3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23E-5A34-48F1-AF92-F22025F3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6CBF-B2AD-4E81-9494-221DE70A6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D3338C-74D7-4696-A265-16611F06C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B163E-0FB2-49DE-B3CA-C712B637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55013-31C1-472C-8FD0-ED6AE7C4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530BB-AB6F-4991-85B6-BAB3E0691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1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C3C101-A9F6-4390-933F-2318F9DE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E5FF1-CBBE-458C-8600-0E7F4CD87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C62D2-C974-464F-8852-F5BD43B19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0C90-A6F9-4556-A4B3-7011D9A5001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8A34-54DD-4ACC-83B4-1879F9657B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822F8-753E-41AC-8D6F-D9E572AF3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DF53C-7040-4B00-B99D-B6C301DB71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31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7C4480F-D5B8-4F42-BA71-6BBC5BE32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14206"/>
              </p:ext>
            </p:extLst>
          </p:nvPr>
        </p:nvGraphicFramePr>
        <p:xfrm>
          <a:off x="484094" y="1042396"/>
          <a:ext cx="1146287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7977">
                  <a:extLst>
                    <a:ext uri="{9D8B030D-6E8A-4147-A177-3AD203B41FA5}">
                      <a16:colId xmlns:a16="http://schemas.microsoft.com/office/drawing/2014/main" val="2512980767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143660021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306005564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1080005295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875756991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205815376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1911403850"/>
                    </a:ext>
                  </a:extLst>
                </a:gridCol>
                <a:gridCol w="1346414">
                  <a:extLst>
                    <a:ext uri="{9D8B030D-6E8A-4147-A177-3AD203B41FA5}">
                      <a16:colId xmlns:a16="http://schemas.microsoft.com/office/drawing/2014/main" val="4082639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Video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10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frames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324734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FA3D7BF-95F3-4CB8-B28C-94D7FB3C2B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75507"/>
              </p:ext>
            </p:extLst>
          </p:nvPr>
        </p:nvGraphicFramePr>
        <p:xfrm>
          <a:off x="484094" y="3983317"/>
          <a:ext cx="491934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17">
                  <a:extLst>
                    <a:ext uri="{9D8B030D-6E8A-4147-A177-3AD203B41FA5}">
                      <a16:colId xmlns:a16="http://schemas.microsoft.com/office/drawing/2014/main" val="3296577448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1342901094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295033244"/>
                    </a:ext>
                  </a:extLst>
                </a:gridCol>
                <a:gridCol w="692013">
                  <a:extLst>
                    <a:ext uri="{9D8B030D-6E8A-4147-A177-3AD203B41FA5}">
                      <a16:colId xmlns:a16="http://schemas.microsoft.com/office/drawing/2014/main" val="2288560405"/>
                    </a:ext>
                  </a:extLst>
                </a:gridCol>
                <a:gridCol w="1178417">
                  <a:extLst>
                    <a:ext uri="{9D8B030D-6E8A-4147-A177-3AD203B41FA5}">
                      <a16:colId xmlns:a16="http://schemas.microsoft.com/office/drawing/2014/main" val="2082510483"/>
                    </a:ext>
                  </a:extLst>
                </a:gridCol>
                <a:gridCol w="836366">
                  <a:extLst>
                    <a:ext uri="{9D8B030D-6E8A-4147-A177-3AD203B41FA5}">
                      <a16:colId xmlns:a16="http://schemas.microsoft.com/office/drawing/2014/main" val="27990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lhx</a:t>
                      </a:r>
                      <a:endParaRPr lang="en-US" dirty="0"/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rwz</a:t>
                      </a:r>
                      <a:endParaRPr lang="en-US" dirty="0"/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41131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5702026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5658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4665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1747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5807537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34427139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0A68EB-BD28-4E7B-B849-BEE517076517}"/>
              </a:ext>
            </a:extLst>
          </p:cNvPr>
          <p:cNvSpPr txBox="1"/>
          <p:nvPr/>
        </p:nvSpPr>
        <p:spPr>
          <a:xfrm>
            <a:off x="2145553" y="3359381"/>
            <a:ext cx="1208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a1_raw.csv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317F2803-3A06-4AE0-8DB5-B6E48B948C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871936"/>
              </p:ext>
            </p:extLst>
          </p:nvPr>
        </p:nvGraphicFramePr>
        <p:xfrm>
          <a:off x="5830065" y="3983317"/>
          <a:ext cx="374093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517">
                  <a:extLst>
                    <a:ext uri="{9D8B030D-6E8A-4147-A177-3AD203B41FA5}">
                      <a16:colId xmlns:a16="http://schemas.microsoft.com/office/drawing/2014/main" val="3296577448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1342901094"/>
                    </a:ext>
                  </a:extLst>
                </a:gridCol>
                <a:gridCol w="737517">
                  <a:extLst>
                    <a:ext uri="{9D8B030D-6E8A-4147-A177-3AD203B41FA5}">
                      <a16:colId xmlns:a16="http://schemas.microsoft.com/office/drawing/2014/main" val="295033244"/>
                    </a:ext>
                  </a:extLst>
                </a:gridCol>
                <a:gridCol w="692013">
                  <a:extLst>
                    <a:ext uri="{9D8B030D-6E8A-4147-A177-3AD203B41FA5}">
                      <a16:colId xmlns:a16="http://schemas.microsoft.com/office/drawing/2014/main" val="2288560405"/>
                    </a:ext>
                  </a:extLst>
                </a:gridCol>
                <a:gridCol w="836366">
                  <a:extLst>
                    <a:ext uri="{9D8B030D-6E8A-4147-A177-3AD203B41FA5}">
                      <a16:colId xmlns:a16="http://schemas.microsoft.com/office/drawing/2014/main" val="279903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Phase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4113149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5.35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1.55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565800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2466597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1743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5.01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1.59</a:t>
                      </a:r>
                    </a:p>
                  </a:txBody>
                  <a:tcPr marL="68701" marR="68701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 marL="68701" marR="68701"/>
                </a:tc>
                <a:extLst>
                  <a:ext uri="{0D108BD9-81ED-4DB2-BD59-A6C34878D82A}">
                    <a16:rowId xmlns:a16="http://schemas.microsoft.com/office/drawing/2014/main" val="344271391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B7E2409-5CD8-41DA-9700-C7976C86DB1B}"/>
              </a:ext>
            </a:extLst>
          </p:cNvPr>
          <p:cNvSpPr txBox="1"/>
          <p:nvPr/>
        </p:nvSpPr>
        <p:spPr>
          <a:xfrm>
            <a:off x="7491524" y="3359381"/>
            <a:ext cx="1202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a1_va3.csv</a:t>
            </a:r>
          </a:p>
        </p:txBody>
      </p:sp>
    </p:spTree>
    <p:extLst>
      <p:ext uri="{BB962C8B-B14F-4D97-AF65-F5344CB8AC3E}">
        <p14:creationId xmlns:p14="http://schemas.microsoft.com/office/powerpoint/2010/main" val="349262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039B39-2BE3-4479-A07D-7F87B813BE5E}"/>
              </a:ext>
            </a:extLst>
          </p:cNvPr>
          <p:cNvSpPr txBox="1"/>
          <p:nvPr/>
        </p:nvSpPr>
        <p:spPr>
          <a:xfrm>
            <a:off x="563523" y="345859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datatraining.txt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0634D-333A-4D5E-AD14-920069119760}"/>
              </a:ext>
            </a:extLst>
          </p:cNvPr>
          <p:cNvSpPr txBox="1"/>
          <p:nvPr/>
        </p:nvSpPr>
        <p:spPr>
          <a:xfrm>
            <a:off x="563523" y="2084577"/>
            <a:ext cx="1258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datatest.txt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23408-4B04-4A12-AA80-791C6F11A85D}"/>
              </a:ext>
            </a:extLst>
          </p:cNvPr>
          <p:cNvSpPr txBox="1"/>
          <p:nvPr/>
        </p:nvSpPr>
        <p:spPr>
          <a:xfrm>
            <a:off x="563523" y="3728381"/>
            <a:ext cx="137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datatest2.txt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1E946A-927E-4E00-883B-77A19407A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23" y="715191"/>
            <a:ext cx="10659963" cy="11336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72A1C0F-AC76-457C-AA3F-1200551E7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23" y="2459681"/>
            <a:ext cx="10831437" cy="9907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77ABE3-5360-4894-9751-1649FE7C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523" y="4097713"/>
            <a:ext cx="10688542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049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84</Words>
  <Application>Microsoft Office PowerPoint</Application>
  <PresentationFormat>Widescreen</PresentationFormat>
  <Paragraphs>65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Anuar Daurenov</dc:creator>
  <cp:lastModifiedBy>Anuar Daurenov</cp:lastModifiedBy>
  <cp:revision>10</cp:revision>
  <dcterms:created xsi:type="dcterms:W3CDTF">2025-03-15T15:31:08Z</dcterms:created>
  <dcterms:modified xsi:type="dcterms:W3CDTF">2025-03-15T19:44:25Z</dcterms:modified>
</cp:coreProperties>
</file>