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8F262E9-132D-4D1C-8B4D-B9F65F8E4E6C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090DEE8-3777-497A-867C-670BF00888D3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EDFE3F7-D488-4201-88E4-6F2218EB9A72}" type="datetime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3/8/19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88D644E-41F0-42BC-BCFF-02EC06C9748D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tml5up.net/" TargetMode="External"/><Relationship Id="rId2" Type="http://schemas.openxmlformats.org/officeDocument/2006/relationships/hyperlink" Target="https://html5up.net/" TargetMode="External"/><Relationship Id="rId3" Type="http://schemas.openxmlformats.org/officeDocument/2006/relationships/hyperlink" Target="https://validator.w3.org/" TargetMode="External"/><Relationship Id="rId4" Type="http://schemas.openxmlformats.org/officeDocument/2006/relationships/hyperlink" Target="https://learn.freecodecamp.org/" TargetMode="External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Front-end Team Meeting</a:t>
            </a: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Session: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553080" y="6172200"/>
            <a:ext cx="2590560" cy="68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4f622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07/03/2019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From The Last 2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process of building a new template.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to get more idea to desire and get the responsive template to learn: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://html5up.net/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to validate our html code: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https://validator.w3.org/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Place to practice Front-end code: </a:t>
            </a:r>
            <a:r>
              <a:rPr b="0" lang="en-US" sz="3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https://learn.freecodecamp.org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build a template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Make/Get a draf design.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Prepare the resouce: Fonts, Image, Icon, ...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Organize the basic page content.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detail content for every section and format the content with css.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Validate the html content with validator tool.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the browser compatibility.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Plan for next 2 weeks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2 weeks: Learn and practice with course “Web Design Certification” in freecodecamp.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of these 2 weeks: Complete atleast 4 lessions.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Target of this month/this Quater: Get certification of this course.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LibreOffice/5.2.0.4$Windows_X86_64 LibreOffice_project/066b007f5ebcc236395c7d282ba488bca6720265</Application>
  <Words>181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2019-02-18T17:16:50Z</dcterms:created>
  <dc:creator>NGANTRAN</dc:creator>
  <dc:description/>
  <dc:language>en-US</dc:language>
  <cp:lastModifiedBy/>
  <dcterms:modified xsi:type="dcterms:W3CDTF">2019-03-08T10:09:00Z</dcterms:modified>
  <cp:revision>24</cp:revision>
  <dc:subject/>
  <dc:title>Planning For Front-end Team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