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1618-4932-425A-A67D-D1BB033914B6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DAF9-C1C7-436E-8009-4CFC11214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94HPoUmqdI&amp;list=PLJ5qtRQovuEOoKffoCBzTfvzMTTORnoyp&amp;index=16" TargetMode="External"/><Relationship Id="rId2" Type="http://schemas.openxmlformats.org/officeDocument/2006/relationships/hyperlink" Target="https://viblo.asia/p/hoc-reactjs-thong-qua-vi-du-phan-1-yMnKMnGaZ7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nha76/reactjs-practice-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Team Meeting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25/04/2019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React-js Project 1: Todo List</a:t>
            </a:r>
            <a:endParaRPr lang="en-US" b="1" dirty="0"/>
          </a:p>
        </p:txBody>
      </p:sp>
      <p:pic>
        <p:nvPicPr>
          <p:cNvPr id="5" name="Picture 4" descr="reactjs_projec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86800" cy="5379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React-js Project 1: Todo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Reference links:</a:t>
            </a:r>
          </a:p>
          <a:p>
            <a:r>
              <a:rPr lang="en-US" dirty="0" smtClean="0">
                <a:hlinkClick r:id="rId2"/>
              </a:rPr>
              <a:t>https://viblo.asia/p/hoc-reactjs-thong-qua-vi-du-phan-1-yMnKMnGaZ7P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https://www.youtube.com/watch?v=494HPoUmqdI&amp;list=PLJ5qtRQovuEOoKffoCBzTfvzMTTORnoyp&amp;index=16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React-js Project 1: Todo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Complete this in 3 weeks.</a:t>
            </a:r>
          </a:p>
          <a:p>
            <a:r>
              <a:rPr lang="en-US" dirty="0" smtClean="0"/>
              <a:t>Submit this project to git-hub before the next meeting 16 May 2019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Git-hub </a:t>
            </a:r>
            <a:r>
              <a:rPr lang="en-US" dirty="0" smtClean="0"/>
              <a:t>repository link:  </a:t>
            </a:r>
            <a:r>
              <a:rPr lang="en-US" dirty="0" smtClean="0">
                <a:hlinkClick r:id="rId2"/>
              </a:rPr>
              <a:t>https://github.com/tnnha76/reactjs-practice-projects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Front-end Team Meeting #4</vt:lpstr>
      <vt:lpstr>React-js Project 1: Todo List</vt:lpstr>
      <vt:lpstr>React-js Project 1: Todo List</vt:lpstr>
      <vt:lpstr>React-js Project 1: Todo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Front-end Team</dc:title>
  <dc:creator>NGANTRAN</dc:creator>
  <cp:lastModifiedBy>NGANTRAN</cp:lastModifiedBy>
  <cp:revision>20</cp:revision>
  <dcterms:created xsi:type="dcterms:W3CDTF">2019-02-18T17:16:50Z</dcterms:created>
  <dcterms:modified xsi:type="dcterms:W3CDTF">2019-04-25T00:29:25Z</dcterms:modified>
</cp:coreProperties>
</file>