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nnha76/reactjs-practice-projec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Front-end Team Meeting 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</a:t>
            </a:r>
            <a:r>
              <a:rPr lang="en-US" dirty="0" smtClean="0"/>
              <a:t>/04/2019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React-js Project 1: Todo List</a:t>
            </a:r>
            <a:endParaRPr lang="en-US" b="1" dirty="0"/>
          </a:p>
        </p:txBody>
      </p:sp>
      <p:pic>
        <p:nvPicPr>
          <p:cNvPr id="5" name="Picture 4" descr="reactjs_project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8686800" cy="53792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React-js Project 1: Todo List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this in 3 weeks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Submit this project to git-hub before the next meeting 16 May 2019.</a:t>
            </a:r>
          </a:p>
          <a:p>
            <a:r>
              <a:rPr lang="en-US" dirty="0" smtClean="0"/>
              <a:t>Git-hub repository link: 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github.com/tnnha76/reactjs-practice-projects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44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Front-end Team Meeting #4</vt:lpstr>
      <vt:lpstr>React-js Project 1: Todo List</vt:lpstr>
      <vt:lpstr>React-js Project 1: Todo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For Front-end Team</dc:title>
  <dc:creator>NGANTRAN</dc:creator>
  <cp:lastModifiedBy>NGANTRAN</cp:lastModifiedBy>
  <cp:revision>18</cp:revision>
  <dcterms:created xsi:type="dcterms:W3CDTF">2019-02-18T17:16:50Z</dcterms:created>
  <dcterms:modified xsi:type="dcterms:W3CDTF">2019-04-25T00:21:38Z</dcterms:modified>
</cp:coreProperties>
</file>