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18653bb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18653bb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18653bb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18653bb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18653b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18653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918653bb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918653bb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Intramural Sports League Manager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Sargune Kalsi and Tanner Nodolf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is a basic intramural sports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sign up for teams that play different sports, the teams play refereed games, which then goes into a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user has info associated with them, team has users and so-forth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 page for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page that displays games/teams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to update scores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10850" y="223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51" y="190500"/>
            <a:ext cx="6365575" cy="46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67" y="0"/>
            <a:ext cx="87418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Flask.py as a framework for our web app, with SQLite3 for our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development will be done in HTML/CSS and 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Haven’t decided on a JavaScript SDK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Possibly using PHP if solutions can’t be found with 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