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6"/>
    <p:restoredTop sz="94729"/>
  </p:normalViewPr>
  <p:slideViewPr>
    <p:cSldViewPr snapToGrid="0" snapToObjects="1">
      <p:cViewPr>
        <p:scale>
          <a:sx n="15" d="100"/>
          <a:sy n="15" d="100"/>
        </p:scale>
        <p:origin x="-996" y="-5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59EBC-EC05-6B4D-B166-DDFA6A1EDCB6}" type="datetimeFigureOut">
              <a:rPr lang="en-US" smtClean="0"/>
              <a:t>2/10/2018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7D82-3AAB-FE4F-A8B8-55362074E59C}" type="slidenum">
              <a:rPr lang="en-US" smtClean="0"/>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20240" y="2732721"/>
            <a:ext cx="30185360" cy="1542674"/>
          </a:xfrm>
          <a:prstGeom prst="rect">
            <a:avLst/>
          </a:prstGeom>
        </p:spPr>
        <p:txBody>
          <a:bodyPr wrap="square" lIns="0" tIns="0" rIns="0" bIns="0" anchor="t" anchorCtr="0">
            <a:noAutofit/>
          </a:bodyPr>
          <a:lstStyle>
            <a:lvl1pPr algn="l">
              <a:defRPr sz="12500" cap="all" baseline="0">
                <a:solidFill>
                  <a:schemeClr val="bg1"/>
                </a:solidFill>
                <a:latin typeface="Stratum2 Bold" charset="0"/>
              </a:defRPr>
            </a:lvl1pPr>
          </a:lstStyle>
          <a:p>
            <a:r>
              <a:rPr lang="en-US" dirty="0"/>
              <a:t>Headline: lorem ipsum</a:t>
            </a:r>
          </a:p>
        </p:txBody>
      </p:sp>
      <p:sp>
        <p:nvSpPr>
          <p:cNvPr id="3" name="Subtitle 2"/>
          <p:cNvSpPr>
            <a:spLocks noGrp="1"/>
          </p:cNvSpPr>
          <p:nvPr>
            <p:ph type="subTitle" idx="1" hasCustomPrompt="1"/>
          </p:nvPr>
        </p:nvSpPr>
        <p:spPr>
          <a:xfrm>
            <a:off x="1920240" y="4275395"/>
            <a:ext cx="30185360" cy="2420374"/>
          </a:xfrm>
          <a:prstGeom prst="rect">
            <a:avLst/>
          </a:prstGeom>
        </p:spPr>
        <p:txBody>
          <a:bodyPr lIns="0" tIns="0" rIns="0" bIns="0"/>
          <a:lstStyle>
            <a:lvl1pPr marL="0" indent="0" algn="l">
              <a:lnSpc>
                <a:spcPts val="8640"/>
              </a:lnSpc>
              <a:buNone/>
              <a:defRPr sz="7200" spc="200" baseline="0">
                <a:solidFill>
                  <a:schemeClr val="tx1"/>
                </a:solidFill>
                <a:latin typeface="Rufina-Stencil-Regular" charset="0"/>
              </a:defRPr>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dirty="0"/>
              <a:t>Subhead: </a:t>
            </a:r>
            <a:r>
              <a:rPr lang="en-US" dirty="0" err="1"/>
              <a:t>Uditincil</a:t>
            </a:r>
            <a:r>
              <a:rPr lang="en-US" dirty="0"/>
              <a:t> </a:t>
            </a:r>
            <a:r>
              <a:rPr lang="en-US" dirty="0" err="1"/>
              <a:t>endaeri</a:t>
            </a:r>
            <a:r>
              <a:rPr lang="en-US" dirty="0"/>
              <a:t> </a:t>
            </a:r>
            <a:r>
              <a:rPr lang="en-US" dirty="0" err="1"/>
              <a:t>sus</a:t>
            </a:r>
            <a:r>
              <a:rPr lang="en-US" dirty="0"/>
              <a:t> </a:t>
            </a:r>
            <a:r>
              <a:rPr lang="en-US" dirty="0" err="1"/>
              <a:t>sectur</a:t>
            </a:r>
            <a:r>
              <a:rPr lang="en-US" dirty="0"/>
              <a:t>, </a:t>
            </a:r>
            <a:r>
              <a:rPr lang="en-US" dirty="0" err="1"/>
              <a:t>sam</a:t>
            </a:r>
            <a:r>
              <a:rPr lang="en-US" dirty="0"/>
              <a:t> </a:t>
            </a:r>
            <a:r>
              <a:rPr lang="en-US" dirty="0" err="1"/>
              <a:t>fuga</a:t>
            </a:r>
            <a:r>
              <a:rPr lang="en-US" dirty="0"/>
              <a:t>. </a:t>
            </a:r>
            <a:r>
              <a:rPr lang="en-US" dirty="0" err="1"/>
              <a:t>Nequo</a:t>
            </a:r>
            <a:r>
              <a:rPr lang="en-US" dirty="0"/>
              <a:t> que </a:t>
            </a:r>
            <a:r>
              <a:rPr lang="en-US" dirty="0" err="1"/>
              <a:t>consequi</a:t>
            </a:r>
            <a:r>
              <a:rPr lang="en-US" dirty="0"/>
              <a:t> </a:t>
            </a:r>
            <a:r>
              <a:rPr lang="en-US" dirty="0" err="1"/>
              <a:t>autendi</a:t>
            </a:r>
            <a:r>
              <a:rPr lang="en-US" dirty="0"/>
              <a:t> con </a:t>
            </a:r>
            <a:r>
              <a:rPr lang="en-US" dirty="0" err="1"/>
              <a:t>expelen</a:t>
            </a:r>
            <a:r>
              <a:rPr lang="en-US" dirty="0"/>
              <a:t> </a:t>
            </a:r>
            <a:r>
              <a:rPr lang="en-US" dirty="0" err="1"/>
              <a:t>ihicturibus</a:t>
            </a:r>
            <a:r>
              <a:rPr lang="en-US" dirty="0"/>
              <a:t> </a:t>
            </a:r>
            <a:r>
              <a:rPr lang="en-US" dirty="0" err="1"/>
              <a:t>Duntio</a:t>
            </a:r>
            <a:r>
              <a:rPr lang="en-US" dirty="0"/>
              <a:t> </a:t>
            </a:r>
            <a:r>
              <a:rPr lang="en-US" dirty="0" err="1"/>
              <a:t>dest</a:t>
            </a:r>
            <a:r>
              <a:rPr lang="en-US" dirty="0"/>
              <a:t> </a:t>
            </a:r>
            <a:r>
              <a:rPr lang="en-US" dirty="0" err="1"/>
              <a:t>quibusam</a:t>
            </a:r>
            <a:endParaRPr lang="en-US" dirty="0"/>
          </a:p>
        </p:txBody>
      </p:sp>
      <p:sp>
        <p:nvSpPr>
          <p:cNvPr id="10" name="Text Placeholder 9"/>
          <p:cNvSpPr>
            <a:spLocks noGrp="1"/>
          </p:cNvSpPr>
          <p:nvPr>
            <p:ph type="body" sz="quarter" idx="10" hasCustomPrompt="1"/>
          </p:nvPr>
        </p:nvSpPr>
        <p:spPr>
          <a:xfrm>
            <a:off x="1920240" y="1353233"/>
            <a:ext cx="30185360" cy="553998"/>
          </a:xfrm>
          <a:prstGeom prst="rect">
            <a:avLst/>
          </a:prstGeom>
        </p:spPr>
        <p:txBody>
          <a:bodyPr wrap="square" lIns="0" tIns="0" rIns="0" bIns="0">
            <a:spAutoFit/>
          </a:bodyPr>
          <a:lstStyle>
            <a:lvl1pPr marL="0" indent="0">
              <a:buFontTx/>
              <a:buNone/>
              <a:defRPr sz="4000" spc="200" baseline="0">
                <a:latin typeface="Rufina-Stencil-Bold" charset="0"/>
              </a:defRPr>
            </a:lvl1pPr>
            <a:lvl2pPr>
              <a:defRPr sz="4000" baseline="0">
                <a:latin typeface="Rufina-Stencil-Bold" charset="0"/>
              </a:defRPr>
            </a:lvl2pPr>
            <a:lvl3pPr>
              <a:defRPr sz="4000" baseline="0">
                <a:latin typeface="Rufina-Stencil-Bold" charset="0"/>
              </a:defRPr>
            </a:lvl3pPr>
            <a:lvl4pPr>
              <a:defRPr sz="4000" baseline="0">
                <a:latin typeface="Rufina-Stencil-Bold" charset="0"/>
              </a:defRPr>
            </a:lvl4pPr>
            <a:lvl5pPr>
              <a:defRPr sz="4000" baseline="0">
                <a:latin typeface="Rufina-Stencil-Bold" charset="0"/>
              </a:defRPr>
            </a:lvl5pPr>
          </a:lstStyle>
          <a:p>
            <a:pPr lvl="0"/>
            <a:r>
              <a:rPr lang="en-US" dirty="0"/>
              <a:t>College or department</a:t>
            </a:r>
          </a:p>
        </p:txBody>
      </p:sp>
      <p:cxnSp>
        <p:nvCxnSpPr>
          <p:cNvPr id="12" name="Straight Connector 11"/>
          <p:cNvCxnSpPr/>
          <p:nvPr userDrawn="1"/>
        </p:nvCxnSpPr>
        <p:spPr>
          <a:xfrm>
            <a:off x="1920240" y="2069432"/>
            <a:ext cx="29634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1"/>
          </p:nvPr>
        </p:nvSpPr>
        <p:spPr>
          <a:xfrm>
            <a:off x="1920875" y="8572500"/>
            <a:ext cx="29633863" cy="8599488"/>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7" name="Picture Placeholder 6"/>
          <p:cNvSpPr>
            <a:spLocks noGrp="1"/>
          </p:cNvSpPr>
          <p:nvPr>
            <p:ph type="pic" sz="quarter" idx="12"/>
          </p:nvPr>
        </p:nvSpPr>
        <p:spPr>
          <a:xfrm>
            <a:off x="33872488" y="2068513"/>
            <a:ext cx="8507412" cy="6503987"/>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9" name="Picture Placeholder 8"/>
          <p:cNvSpPr>
            <a:spLocks noGrp="1"/>
          </p:cNvSpPr>
          <p:nvPr>
            <p:ph type="pic" sz="quarter" idx="13"/>
          </p:nvPr>
        </p:nvSpPr>
        <p:spPr>
          <a:xfrm>
            <a:off x="12091988" y="26835100"/>
            <a:ext cx="19462750" cy="4254500"/>
          </a:xfrm>
          <a:prstGeom prst="rect">
            <a:avLst/>
          </a:prstGeom>
        </p:spPr>
        <p:txBody>
          <a:bodyPr/>
          <a:lstStyle>
            <a:lvl1pPr>
              <a:defRPr sz="10000" baseline="0">
                <a:latin typeface="Kievit Offc" charset="0"/>
              </a:defRPr>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32759" y="720448"/>
            <a:ext cx="32071733" cy="6594752"/>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2758" y="7315200"/>
            <a:ext cx="32071733" cy="2490825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04491" y="720448"/>
            <a:ext cx="10353950" cy="31503008"/>
          </a:xfrm>
          <a:prstGeom prst="rect">
            <a:avLst/>
          </a:prstGeom>
          <a:solidFill>
            <a:srgbClr val="8E9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3547" y="28617091"/>
            <a:ext cx="7156175" cy="2945834"/>
          </a:xfrm>
          <a:prstGeom prst="rect">
            <a:avLst/>
          </a:prstGeom>
        </p:spPr>
      </p:pic>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0875" y="2333625"/>
            <a:ext cx="30184725" cy="4745038"/>
          </a:xfrm>
        </p:spPr>
        <p:txBody>
          <a:bodyPr lIns="0" tIns="0" rIns="0" bIns="0" anchor="ctr"/>
          <a:lstStyle/>
          <a:p>
            <a:r>
              <a:rPr lang="en-US" sz="9600" dirty="0"/>
              <a:t>AgBizClimate</a:t>
            </a:r>
          </a:p>
        </p:txBody>
      </p:sp>
      <p:sp>
        <p:nvSpPr>
          <p:cNvPr id="4" name="Text Placeholder 3"/>
          <p:cNvSpPr>
            <a:spLocks noGrp="1"/>
          </p:cNvSpPr>
          <p:nvPr>
            <p:ph type="body" sz="quarter" idx="10"/>
          </p:nvPr>
        </p:nvSpPr>
        <p:spPr>
          <a:xfrm>
            <a:off x="1920240" y="1353233"/>
            <a:ext cx="30185360" cy="553998"/>
          </a:xfrm>
        </p:spPr>
        <p:txBody>
          <a:bodyPr wrap="square" lIns="0" tIns="0" rIns="0" bIns="0" anchor="t">
            <a:spAutoFit/>
          </a:bodyPr>
          <a:lstStyle/>
          <a:p>
            <a:r>
              <a:rPr lang="en-US" dirty="0"/>
              <a:t>School of Electrical Engineering and Computer Science</a:t>
            </a:r>
          </a:p>
        </p:txBody>
      </p:sp>
      <p:sp>
        <p:nvSpPr>
          <p:cNvPr id="5" name="Picture Placeholder 4"/>
          <p:cNvSpPr>
            <a:spLocks noGrp="1"/>
          </p:cNvSpPr>
          <p:nvPr>
            <p:ph type="pic" sz="quarter" idx="11"/>
          </p:nvPr>
        </p:nvSpPr>
        <p:spPr/>
      </p:sp>
      <p:pic>
        <p:nvPicPr>
          <p:cNvPr id="33" name="Picture 33" descr="A large green field&#10;&#10;Description generated with high confidence">
            <a:extLst>
              <a:ext uri="{FF2B5EF4-FFF2-40B4-BE49-F238E27FC236}">
                <a16:creationId xmlns:a16="http://schemas.microsoft.com/office/drawing/2014/main" id="{7DBBADAF-CB85-4A8C-AEDD-F5A4319DFC7C}"/>
              </a:ext>
            </a:extLst>
          </p:cNvPr>
          <p:cNvPicPr>
            <a:picLocks noGrp="1" noChangeAspect="1"/>
          </p:cNvPicPr>
          <p:nvPr>
            <p:ph type="pic" sz="quarter" idx="12"/>
          </p:nvPr>
        </p:nvPicPr>
        <p:blipFill rotWithShape="1">
          <a:blip r:embed="rId2"/>
          <a:srcRect l="13575" r="13575"/>
          <a:stretch/>
        </p:blipFill>
        <p:spPr>
          <a:prstGeom prst="rect">
            <a:avLst/>
          </a:prstGeom>
        </p:spPr>
      </p:pic>
      <p:sp>
        <p:nvSpPr>
          <p:cNvPr id="9" name="Text Placeholder 18"/>
          <p:cNvSpPr txBox="1">
            <a:spLocks/>
          </p:cNvSpPr>
          <p:nvPr/>
        </p:nvSpPr>
        <p:spPr>
          <a:xfrm>
            <a:off x="1920240" y="18495540"/>
            <a:ext cx="9418320" cy="4360168"/>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is a submodule of the </a:t>
            </a:r>
            <a:r>
              <a:rPr lang="en-US" dirty="0" err="1">
                <a:latin typeface="Kievit Offc" charset="0"/>
                <a:ea typeface="Kievit Offc" charset="0"/>
                <a:cs typeface="Kievit Offc" charset="0"/>
              </a:rPr>
              <a:t>AgBiz</a:t>
            </a:r>
            <a:r>
              <a:rPr lang="en-US" dirty="0">
                <a:latin typeface="Kievit Offc" charset="0"/>
                <a:ea typeface="Kievit Offc" charset="0"/>
                <a:cs typeface="Kievit Offc" charset="0"/>
              </a:rPr>
              <a:t>-Logic suite of decision tools. This submodule specializes in assisting farmers and ranchers by supplying them with short and long term weather data which they can use to make decisions on which direction to move their business. More specifically, </a:t>
            </a:r>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provides precipitation and temperature information in a series of graphs associated to the location the users selected via </a:t>
            </a:r>
            <a:r>
              <a:rPr lang="en-US" dirty="0" err="1">
                <a:latin typeface="Kievit Offc" charset="0"/>
                <a:ea typeface="Kievit Offc" charset="0"/>
                <a:cs typeface="Kievit Offc" charset="0"/>
              </a:rPr>
              <a:t>lattitude</a:t>
            </a:r>
            <a:r>
              <a:rPr lang="en-US" dirty="0">
                <a:latin typeface="Kievit Offc" charset="0"/>
                <a:ea typeface="Kievit Offc" charset="0"/>
                <a:cs typeface="Kievit Offc" charset="0"/>
              </a:rPr>
              <a:t> and longitude. Users are then able to input the percent they believe these factors will influence their yields then return calculations to assist their decisions.</a:t>
            </a:r>
          </a:p>
        </p:txBody>
      </p:sp>
      <p:sp>
        <p:nvSpPr>
          <p:cNvPr id="11" name="Text Placeholder 18"/>
          <p:cNvSpPr txBox="1">
            <a:spLocks/>
          </p:cNvSpPr>
          <p:nvPr/>
        </p:nvSpPr>
        <p:spPr>
          <a:xfrm>
            <a:off x="1920240" y="24028385"/>
            <a:ext cx="9418320" cy="706783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Body. </a:t>
            </a:r>
            <a:r>
              <a:rPr lang="en-US" dirty="0" err="1">
                <a:latin typeface="Kievit Offc" charset="0"/>
                <a:ea typeface="Kievit Offc" charset="0"/>
                <a:cs typeface="Kievit Offc" charset="0"/>
              </a:rPr>
              <a:t>Duismolessi</a:t>
            </a:r>
            <a:r>
              <a:rPr lang="en-US" dirty="0">
                <a:latin typeface="Kievit Offc" charset="0"/>
                <a:ea typeface="Kievit Offc" charset="0"/>
                <a:cs typeface="Kievit Offc" charset="0"/>
              </a:rPr>
              <a:t>. Del </a:t>
            </a:r>
            <a:r>
              <a:rPr lang="en-US" dirty="0" err="1">
                <a:latin typeface="Kievit Offc" charset="0"/>
                <a:ea typeface="Kievit Offc" charset="0"/>
                <a:cs typeface="Kievit Offc" charset="0"/>
              </a:rPr>
              <a:t>utem</a:t>
            </a:r>
            <a:r>
              <a:rPr lang="en-US" dirty="0">
                <a:latin typeface="Kievit Offc" charset="0"/>
                <a:ea typeface="Kievit Offc" charset="0"/>
                <a:cs typeface="Kievit Offc" charset="0"/>
              </a:rPr>
              <a:t> ex et, </a:t>
            </a:r>
            <a:r>
              <a:rPr lang="en-US" dirty="0" err="1">
                <a:latin typeface="Kievit Offc" charset="0"/>
                <a:ea typeface="Kievit Offc" charset="0"/>
                <a:cs typeface="Kievit Offc" charset="0"/>
              </a:rPr>
              <a:t>sumsan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utat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amet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dolorero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commy</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nulla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feugait</a:t>
            </a:r>
            <a:r>
              <a:rPr lang="en-US" dirty="0">
                <a:latin typeface="Kievit Offc" charset="0"/>
                <a:ea typeface="Kievit Offc" charset="0"/>
                <a:cs typeface="Kievit Offc" charset="0"/>
              </a:rPr>
              <a:t>, sit </a:t>
            </a:r>
            <a:r>
              <a:rPr lang="en-US" dirty="0" err="1">
                <a:latin typeface="Kievit Offc" charset="0"/>
                <a:ea typeface="Kievit Offc" charset="0"/>
                <a:cs typeface="Kievit Offc" charset="0"/>
              </a:rPr>
              <a:t>alisci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bla</a:t>
            </a:r>
            <a:r>
              <a:rPr lang="en-US" dirty="0">
                <a:latin typeface="Kievit Offc" charset="0"/>
                <a:ea typeface="Kievit Offc" charset="0"/>
                <a:cs typeface="Kievit Offc" charset="0"/>
              </a:rPr>
              <a:t> core </a:t>
            </a:r>
            <a:r>
              <a:rPr lang="en-US" dirty="0" err="1">
                <a:latin typeface="Kievit Offc" charset="0"/>
                <a:ea typeface="Kievit Offc" charset="0"/>
                <a:cs typeface="Kievit Offc" charset="0"/>
              </a:rPr>
              <a:t>doleniat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consectem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volobore</a:t>
            </a:r>
            <a:r>
              <a:rPr lang="en-US" dirty="0">
                <a:latin typeface="Kievit Offc" charset="0"/>
                <a:ea typeface="Kievit Offc" charset="0"/>
                <a:cs typeface="Kievit Offc" charset="0"/>
              </a:rPr>
              <a:t> core </a:t>
            </a:r>
            <a:r>
              <a:rPr lang="en-US" dirty="0" err="1">
                <a:latin typeface="Kievit Offc" charset="0"/>
                <a:ea typeface="Kievit Offc" charset="0"/>
                <a:cs typeface="Kievit Offc" charset="0"/>
              </a:rPr>
              <a:t>eu</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facil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irit</a:t>
            </a:r>
            <a:r>
              <a:rPr lang="en-US" dirty="0">
                <a:latin typeface="Kievit Offc" charset="0"/>
                <a:ea typeface="Kievit Offc" charset="0"/>
                <a:cs typeface="Kievit Offc" charset="0"/>
              </a:rPr>
              <a:t> dip et </a:t>
            </a:r>
            <a:r>
              <a:rPr lang="en-US" dirty="0" err="1">
                <a:latin typeface="Kievit Offc" charset="0"/>
                <a:ea typeface="Kievit Offc" charset="0"/>
                <a:cs typeface="Kievit Offc" charset="0"/>
              </a:rPr>
              <a:t>wis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nim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nostincin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henim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quamconsed</a:t>
            </a:r>
            <a:r>
              <a:rPr lang="en-US" dirty="0">
                <a:latin typeface="Kievit Offc" charset="0"/>
                <a:ea typeface="Kievit Offc" charset="0"/>
                <a:cs typeface="Kievit Offc" charset="0"/>
              </a:rPr>
              <a:t> tat </a:t>
            </a:r>
            <a:r>
              <a:rPr lang="en-US" dirty="0" err="1">
                <a:latin typeface="Kievit Offc" charset="0"/>
                <a:ea typeface="Kievit Offc" charset="0"/>
                <a:cs typeface="Kievit Offc" charset="0"/>
              </a:rPr>
              <a:t>veliscin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ulputem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Ovit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facernatiunt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harum</a:t>
            </a:r>
            <a:r>
              <a:rPr lang="en-US" dirty="0">
                <a:latin typeface="Kievit Offc" charset="0"/>
                <a:ea typeface="Kievit Offc" charset="0"/>
                <a:cs typeface="Kievit Offc" charset="0"/>
              </a:rPr>
              <a:t> as </a:t>
            </a:r>
            <a:r>
              <a:rPr lang="en-US" dirty="0" err="1">
                <a:latin typeface="Kievit Offc" charset="0"/>
                <a:ea typeface="Kievit Offc" charset="0"/>
                <a:cs typeface="Kievit Offc" charset="0"/>
              </a:rPr>
              <a:t>voloremquis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si</a:t>
            </a:r>
            <a:r>
              <a:rPr lang="en-US" dirty="0">
                <a:latin typeface="Kievit Offc" charset="0"/>
                <a:ea typeface="Kievit Offc" charset="0"/>
                <a:cs typeface="Kievit Offc" charset="0"/>
              </a:rPr>
              <a:t> des alit, ant </a:t>
            </a:r>
            <a:r>
              <a:rPr lang="en-US" dirty="0" err="1">
                <a:latin typeface="Kievit Offc" charset="0"/>
                <a:ea typeface="Kievit Offc" charset="0"/>
                <a:cs typeface="Kievit Offc" charset="0"/>
              </a:rPr>
              <a:t>repuda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ipietur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rae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apeditas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maionserum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vendaest</a:t>
            </a:r>
            <a:r>
              <a:rPr lang="en-US" dirty="0">
                <a:latin typeface="Kievit Offc" charset="0"/>
                <a:ea typeface="Kievit Offc" charset="0"/>
                <a:cs typeface="Kievit Offc" charset="0"/>
              </a:rPr>
              <a:t>?</a:t>
            </a:r>
          </a:p>
          <a:p>
            <a:r>
              <a:rPr lang="en-US" dirty="0" err="1">
                <a:latin typeface="Kievit Offc" charset="0"/>
                <a:ea typeface="Kievit Offc" charset="0"/>
                <a:cs typeface="Kievit Offc" charset="0"/>
              </a:rPr>
              <a:t>Beremporem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quias</a:t>
            </a:r>
            <a:r>
              <a:rPr lang="en-US" dirty="0">
                <a:latin typeface="Kievit Offc" charset="0"/>
                <a:ea typeface="Kievit Offc" charset="0"/>
                <a:cs typeface="Kievit Offc" charset="0"/>
              </a:rPr>
              <a:t> is </a:t>
            </a:r>
            <a:r>
              <a:rPr lang="en-US" dirty="0" err="1">
                <a:latin typeface="Kievit Offc" charset="0"/>
                <a:ea typeface="Kievit Offc" charset="0"/>
                <a:cs typeface="Kievit Offc" charset="0"/>
              </a:rPr>
              <a:t>eaqui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coratia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epudandaerum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accuptat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voluptur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idest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cusciates</a:t>
            </a:r>
            <a:r>
              <a:rPr lang="en-US" dirty="0">
                <a:latin typeface="Kievit Offc" charset="0"/>
                <a:ea typeface="Kievit Offc" charset="0"/>
                <a:cs typeface="Kievit Offc" charset="0"/>
              </a:rPr>
              <a:t> et et </a:t>
            </a:r>
            <a:r>
              <a:rPr lang="en-US" dirty="0" err="1">
                <a:latin typeface="Kievit Offc" charset="0"/>
                <a:ea typeface="Kievit Offc" charset="0"/>
                <a:cs typeface="Kievit Offc" charset="0"/>
              </a:rPr>
              <a:t>atat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volorrum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quataerovit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sequunt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omnihilia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conet</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atia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sinciis</a:t>
            </a:r>
            <a:r>
              <a:rPr lang="en-US" dirty="0">
                <a:latin typeface="Kievit Offc" charset="0"/>
                <a:ea typeface="Kievit Offc" charset="0"/>
                <a:cs typeface="Kievit Offc" charset="0"/>
              </a:rPr>
              <a:t> re </a:t>
            </a:r>
            <a:r>
              <a:rPr lang="en-US" dirty="0" err="1">
                <a:latin typeface="Kievit Offc" charset="0"/>
                <a:ea typeface="Kievit Offc" charset="0"/>
                <a:cs typeface="Kievit Offc" charset="0"/>
              </a:rPr>
              <a:t>nam</a:t>
            </a:r>
            <a:r>
              <a:rPr lang="en-US" dirty="0">
                <a:latin typeface="Kievit Offc" charset="0"/>
                <a:ea typeface="Kievit Offc" charset="0"/>
                <a:cs typeface="Kievit Offc" charset="0"/>
              </a:rPr>
              <a:t> quid </a:t>
            </a:r>
            <a:r>
              <a:rPr lang="en-US" dirty="0" err="1">
                <a:latin typeface="Kievit Offc" charset="0"/>
                <a:ea typeface="Kievit Offc" charset="0"/>
                <a:cs typeface="Kievit Offc" charset="0"/>
              </a:rPr>
              <a:t>eos</a:t>
            </a:r>
            <a:r>
              <a:rPr lang="en-US" dirty="0">
                <a:latin typeface="Kievit Offc" charset="0"/>
                <a:ea typeface="Kievit Offc" charset="0"/>
                <a:cs typeface="Kievit Offc" charset="0"/>
              </a:rPr>
              <a:t> ex </a:t>
            </a:r>
            <a:r>
              <a:rPr lang="en-US" dirty="0" err="1">
                <a:latin typeface="Kievit Offc" charset="0"/>
                <a:ea typeface="Kievit Offc" charset="0"/>
                <a:cs typeface="Kievit Offc" charset="0"/>
              </a:rPr>
              <a:t>erias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rae</a:t>
            </a:r>
            <a:r>
              <a:rPr lang="en-US" dirty="0">
                <a:latin typeface="Kievit Offc" charset="0"/>
                <a:ea typeface="Kievit Offc" charset="0"/>
                <a:cs typeface="Kievit Offc" charset="0"/>
              </a:rPr>
              <a:t> nus </a:t>
            </a:r>
            <a:r>
              <a:rPr lang="en-US" dirty="0" err="1">
                <a:latin typeface="Kievit Offc" charset="0"/>
                <a:ea typeface="Kievit Offc" charset="0"/>
                <a:cs typeface="Kievit Offc" charset="0"/>
              </a:rPr>
              <a:t>quis</a:t>
            </a:r>
            <a:r>
              <a:rPr lang="en-US" dirty="0">
                <a:latin typeface="Kievit Offc" charset="0"/>
                <a:ea typeface="Kievit Offc" charset="0"/>
                <a:cs typeface="Kievit Offc" charset="0"/>
              </a:rPr>
              <a:t> maximus, et </a:t>
            </a:r>
            <a:r>
              <a:rPr lang="en-US" dirty="0" err="1">
                <a:latin typeface="Kievit Offc" charset="0"/>
                <a:ea typeface="Kievit Offc" charset="0"/>
                <a:cs typeface="Kievit Offc" charset="0"/>
              </a:rPr>
              <a:t>ommolupta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sam</a:t>
            </a:r>
            <a:r>
              <a:rPr lang="en-US" dirty="0">
                <a:latin typeface="Kievit Offc" charset="0"/>
                <a:ea typeface="Kievit Offc" charset="0"/>
                <a:cs typeface="Kievit Offc" charset="0"/>
              </a:rPr>
              <a:t> fugit </a:t>
            </a:r>
            <a:r>
              <a:rPr lang="en-US" dirty="0" err="1">
                <a:latin typeface="Kievit Offc" charset="0"/>
                <a:ea typeface="Kievit Offc" charset="0"/>
                <a:cs typeface="Kievit Offc" charset="0"/>
              </a:rPr>
              <a:t>accab</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inctist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santota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tinctur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endessitio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estion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perempo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reptatibus</a:t>
            </a:r>
            <a:r>
              <a:rPr lang="en-US" dirty="0">
                <a:latin typeface="Kievit Offc" charset="0"/>
                <a:ea typeface="Kievit Offc" charset="0"/>
                <a:cs typeface="Kievit Offc" charset="0"/>
              </a:rPr>
              <a:t>, id </a:t>
            </a:r>
            <a:r>
              <a:rPr lang="en-US" dirty="0" err="1">
                <a:latin typeface="Kievit Offc" charset="0"/>
                <a:ea typeface="Kievit Offc" charset="0"/>
                <a:cs typeface="Kievit Offc" charset="0"/>
              </a:rPr>
              <a:t>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vernatur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mos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mosam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inihilissit</a:t>
            </a:r>
            <a:r>
              <a:rPr lang="en-US" dirty="0">
                <a:latin typeface="Kievit Offc" charset="0"/>
                <a:ea typeface="Kievit Offc" charset="0"/>
                <a:cs typeface="Kievit Offc" charset="0"/>
              </a:rPr>
              <a:t> quo con </a:t>
            </a:r>
            <a:r>
              <a:rPr lang="en-US" dirty="0" err="1">
                <a:latin typeface="Kievit Offc" charset="0"/>
                <a:ea typeface="Kievit Offc" charset="0"/>
                <a:cs typeface="Kievit Offc" charset="0"/>
              </a:rPr>
              <a:t>nos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eume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quist</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laboria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aciam</a:t>
            </a:r>
            <a:r>
              <a:rPr lang="en-US" dirty="0">
                <a:latin typeface="Kievit Offc" charset="0"/>
                <a:ea typeface="Kievit Offc" charset="0"/>
                <a:cs typeface="Kievit Offc" charset="0"/>
              </a:rPr>
              <a:t>. Obis </a:t>
            </a:r>
            <a:r>
              <a:rPr lang="en-US" dirty="0" err="1">
                <a:latin typeface="Kievit Offc" charset="0"/>
                <a:ea typeface="Kievit Offc" charset="0"/>
                <a:cs typeface="Kievit Offc" charset="0"/>
              </a:rPr>
              <a:t>erit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erianti</a:t>
            </a:r>
            <a:r>
              <a:rPr lang="en-US" dirty="0">
                <a:latin typeface="Kievit Offc" charset="0"/>
                <a:ea typeface="Kievit Offc" charset="0"/>
                <a:cs typeface="Kievit Offc" charset="0"/>
              </a:rPr>
              <a:t> debit, </a:t>
            </a:r>
            <a:r>
              <a:rPr lang="en-US" dirty="0" err="1">
                <a:latin typeface="Kievit Offc" charset="0"/>
                <a:ea typeface="Kievit Offc" charset="0"/>
                <a:cs typeface="Kievit Offc" charset="0"/>
              </a:rPr>
              <a:t>odi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consequate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dolupta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epudit</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etur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rempore</a:t>
            </a:r>
            <a:r>
              <a:rPr lang="en-US" dirty="0">
                <a:latin typeface="Kievit Offc" charset="0"/>
                <a:ea typeface="Kievit Offc" charset="0"/>
                <a:cs typeface="Kievit Offc" charset="0"/>
              </a:rPr>
              <a:t>, core </a:t>
            </a:r>
            <a:r>
              <a:rPr lang="en-US" dirty="0" err="1">
                <a:latin typeface="Kievit Offc" charset="0"/>
                <a:ea typeface="Kievit Offc" charset="0"/>
                <a:cs typeface="Kievit Offc" charset="0"/>
              </a:rPr>
              <a:t>corrovit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ipsantiunt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ipsant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consenis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audis</a:t>
            </a:r>
            <a:r>
              <a:rPr lang="en-US" dirty="0">
                <a:latin typeface="Kievit Offc" charset="0"/>
                <a:ea typeface="Kievit Offc" charset="0"/>
                <a:cs typeface="Kievit Offc" charset="0"/>
              </a:rPr>
              <a:t> as </a:t>
            </a:r>
            <a:r>
              <a:rPr lang="en-US" dirty="0" err="1">
                <a:latin typeface="Kievit Offc" charset="0"/>
                <a:ea typeface="Kievit Offc" charset="0"/>
                <a:cs typeface="Kievit Offc" charset="0"/>
              </a:rPr>
              <a:t>por</a:t>
            </a:r>
            <a:r>
              <a:rPr lang="en-US" dirty="0">
                <a:latin typeface="Kievit Offc" charset="0"/>
                <a:ea typeface="Kievit Offc" charset="0"/>
                <a:cs typeface="Kievit Offc" charset="0"/>
              </a:rPr>
              <a:t> sit, </a:t>
            </a:r>
            <a:r>
              <a:rPr lang="en-US" dirty="0" err="1">
                <a:latin typeface="Kievit Offc" charset="0"/>
                <a:ea typeface="Kievit Offc" charset="0"/>
                <a:cs typeface="Kievit Offc" charset="0"/>
              </a:rPr>
              <a:t>quaeped</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ionsequia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estibus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estiusam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il</a:t>
            </a:r>
            <a:r>
              <a:rPr lang="en-US" dirty="0">
                <a:latin typeface="Kievit Offc" charset="0"/>
                <a:ea typeface="Kievit Offc" charset="0"/>
                <a:cs typeface="Kievit Offc" charset="0"/>
              </a:rPr>
              <a:t>.</a:t>
            </a:r>
          </a:p>
        </p:txBody>
      </p:sp>
      <p:sp>
        <p:nvSpPr>
          <p:cNvPr id="13" name="Text Placeholder 18"/>
          <p:cNvSpPr txBox="1">
            <a:spLocks/>
          </p:cNvSpPr>
          <p:nvPr/>
        </p:nvSpPr>
        <p:spPr>
          <a:xfrm>
            <a:off x="12092129" y="18495540"/>
            <a:ext cx="9418320" cy="7386638"/>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Bullet. </a:t>
            </a:r>
            <a:r>
              <a:rPr lang="en-US" dirty="0" err="1">
                <a:latin typeface="Kievit Offc" charset="0"/>
                <a:ea typeface="Kievit Offc" charset="0"/>
                <a:cs typeface="Kievit Offc" charset="0"/>
              </a:rPr>
              <a:t>lum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exer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adipsustrud</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doloree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tuerat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lorpera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esenibh</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faccum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iuscili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quamcommy</a:t>
            </a:r>
            <a:r>
              <a:rPr lang="en-US" dirty="0">
                <a:latin typeface="Kievit Offc" charset="0"/>
                <a:ea typeface="Kievit Offc" charset="0"/>
                <a:cs typeface="Kievit Offc" charset="0"/>
              </a:rPr>
              <a:t> nit </a:t>
            </a:r>
            <a:r>
              <a:rPr lang="en-US" dirty="0" err="1">
                <a:latin typeface="Kievit Offc" charset="0"/>
                <a:ea typeface="Kievit Offc" charset="0"/>
                <a:cs typeface="Kievit Offc" charset="0"/>
              </a:rPr>
              <a:t>lorerillut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ullam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quat</a:t>
            </a:r>
            <a:r>
              <a:rPr lang="en-US" dirty="0">
                <a:latin typeface="Kievit Offc" charset="0"/>
                <a:ea typeface="Kievit Offc" charset="0"/>
                <a:cs typeface="Kievit Offc" charset="0"/>
              </a:rPr>
              <a:t> lore </a:t>
            </a:r>
            <a:r>
              <a:rPr lang="en-US" dirty="0" err="1">
                <a:latin typeface="Kievit Offc" charset="0"/>
                <a:ea typeface="Kievit Offc" charset="0"/>
                <a:cs typeface="Kievit Offc" charset="0"/>
              </a:rPr>
              <a:t>verostrud</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ming</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si</a:t>
            </a:r>
            <a:r>
              <a:rPr lang="en-US" dirty="0">
                <a:latin typeface="Kievit Offc" charset="0"/>
                <a:ea typeface="Kievit Offc" charset="0"/>
                <a:cs typeface="Kievit Offc" charset="0"/>
              </a:rPr>
              <a:t> tie </a:t>
            </a:r>
            <a:r>
              <a:rPr lang="en-US" dirty="0" err="1">
                <a:latin typeface="Kievit Offc" charset="0"/>
                <a:ea typeface="Kievit Offc" charset="0"/>
                <a:cs typeface="Kievit Offc" charset="0"/>
              </a:rPr>
              <a:t>faciliquisse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modolortin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volore</a:t>
            </a:r>
            <a:r>
              <a:rPr lang="en-US" dirty="0">
                <a:latin typeface="Kievit Offc" charset="0"/>
                <a:ea typeface="Kievit Offc" charset="0"/>
                <a:cs typeface="Kievit Offc" charset="0"/>
              </a:rPr>
              <a:t> </a:t>
            </a:r>
          </a:p>
          <a:p>
            <a:r>
              <a:rPr lang="en-US" dirty="0" err="1">
                <a:latin typeface="Kievit Offc" charset="0"/>
                <a:ea typeface="Kievit Offc" charset="0"/>
                <a:cs typeface="Kievit Offc" charset="0"/>
              </a:rPr>
              <a:t>Vel</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vel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dionsenit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adit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consenim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zzrillute</a:t>
            </a:r>
            <a:r>
              <a:rPr lang="en-US" dirty="0">
                <a:latin typeface="Kievit Offc" charset="0"/>
                <a:ea typeface="Kievit Offc" charset="0"/>
                <a:cs typeface="Kievit Offc" charset="0"/>
              </a:rPr>
              <a:t> el </a:t>
            </a:r>
            <a:r>
              <a:rPr lang="en-US" dirty="0" err="1">
                <a:latin typeface="Kievit Offc" charset="0"/>
                <a:ea typeface="Kievit Offc" charset="0"/>
                <a:cs typeface="Kievit Offc" charset="0"/>
              </a:rPr>
              <a:t>euguerostie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bla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a:t>
            </a:r>
            <a:r>
              <a:rPr lang="en-US" dirty="0">
                <a:latin typeface="Kievit Offc" charset="0"/>
                <a:ea typeface="Kievit Offc" charset="0"/>
                <a:cs typeface="Kievit Offc" charset="0"/>
              </a:rPr>
              <a:t> minim </a:t>
            </a:r>
            <a:r>
              <a:rPr lang="en-US" dirty="0" err="1">
                <a:latin typeface="Kievit Offc" charset="0"/>
                <a:ea typeface="Kievit Offc" charset="0"/>
                <a:cs typeface="Kievit Offc" charset="0"/>
              </a:rPr>
              <a:t>zzriure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tio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dolore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tet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volobor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si</a:t>
            </a:r>
            <a:r>
              <a:rPr lang="en-US" dirty="0">
                <a:latin typeface="Kievit Offc" charset="0"/>
                <a:ea typeface="Kievit Offc" charset="0"/>
                <a:cs typeface="Kievit Offc" charset="0"/>
              </a:rPr>
              <a:t>.</a:t>
            </a:r>
          </a:p>
          <a:p>
            <a:r>
              <a:rPr lang="en-US" dirty="0" err="1">
                <a:latin typeface="Kievit Offc" charset="0"/>
                <a:ea typeface="Kievit Offc" charset="0"/>
                <a:cs typeface="Kievit Offc" charset="0"/>
              </a:rPr>
              <a:t>Velit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vendipit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iustrud</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eraeseniat</a:t>
            </a:r>
            <a:r>
              <a:rPr lang="en-US" dirty="0">
                <a:latin typeface="Kievit Offc" charset="0"/>
                <a:ea typeface="Kievit Offc" charset="0"/>
                <a:cs typeface="Kievit Offc" charset="0"/>
              </a:rPr>
              <a:t> do </a:t>
            </a:r>
            <a:r>
              <a:rPr lang="en-US" dirty="0" err="1">
                <a:latin typeface="Kievit Offc" charset="0"/>
                <a:ea typeface="Kievit Offc" charset="0"/>
                <a:cs typeface="Kievit Offc" charset="0"/>
              </a:rPr>
              <a:t>conummod</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alisci</a:t>
            </a:r>
            <a:r>
              <a:rPr lang="en-US" dirty="0">
                <a:latin typeface="Kievit Offc" charset="0"/>
                <a:ea typeface="Kievit Offc" charset="0"/>
                <a:cs typeface="Kievit Offc" charset="0"/>
              </a:rPr>
              <a:t> tie </a:t>
            </a:r>
            <a:r>
              <a:rPr lang="en-US" dirty="0" err="1">
                <a:latin typeface="Kievit Offc" charset="0"/>
                <a:ea typeface="Kievit Offc" charset="0"/>
                <a:cs typeface="Kievit Offc" charset="0"/>
              </a:rPr>
              <a:t>vel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commodo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lortis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aliquamcommy</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niat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aliquat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niam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ercillan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feugue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magnisl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utpat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autat</a:t>
            </a:r>
            <a:r>
              <a:rPr lang="en-US" dirty="0">
                <a:latin typeface="Kievit Offc" charset="0"/>
                <a:ea typeface="Kievit Offc" charset="0"/>
                <a:cs typeface="Kievit Offc" charset="0"/>
              </a:rPr>
              <a:t>. Sim ipsum </a:t>
            </a:r>
            <a:r>
              <a:rPr lang="en-US" dirty="0" err="1">
                <a:latin typeface="Kievit Offc" charset="0"/>
                <a:ea typeface="Kievit Offc" charset="0"/>
                <a:cs typeface="Kievit Offc" charset="0"/>
              </a:rPr>
              <a:t>dolorem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vulputpat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facilit</a:t>
            </a:r>
            <a:r>
              <a:rPr lang="en-US" dirty="0">
                <a:latin typeface="Kievit Offc" charset="0"/>
                <a:ea typeface="Kievit Offc" charset="0"/>
                <a:cs typeface="Kievit Offc" charset="0"/>
              </a:rPr>
              <a:t> am </a:t>
            </a:r>
            <a:r>
              <a:rPr lang="en-US" dirty="0" err="1">
                <a:latin typeface="Kievit Offc" charset="0"/>
                <a:ea typeface="Kievit Offc" charset="0"/>
                <a:cs typeface="Kievit Offc" charset="0"/>
              </a:rPr>
              <a:t>delestrud</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blan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vendre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elisisc</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illaorp</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ercilisi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blan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faccumsandre</a:t>
            </a:r>
            <a:r>
              <a:rPr lang="en-US" dirty="0">
                <a:latin typeface="Kievit Offc" charset="0"/>
                <a:ea typeface="Kievit Offc" charset="0"/>
                <a:cs typeface="Kievit Offc" charset="0"/>
              </a:rPr>
              <a:t> tat </a:t>
            </a:r>
            <a:r>
              <a:rPr lang="en-US" dirty="0" err="1">
                <a:latin typeface="Kievit Offc" charset="0"/>
                <a:ea typeface="Kievit Offc" charset="0"/>
                <a:cs typeface="Kievit Offc" charset="0"/>
              </a:rPr>
              <a:t>dipit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dionull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amconsequat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senisi</a:t>
            </a:r>
            <a:r>
              <a:rPr lang="en-US" dirty="0">
                <a:latin typeface="Kievit Offc" charset="0"/>
                <a:ea typeface="Kievit Offc" charset="0"/>
                <a:cs typeface="Kievit Offc" charset="0"/>
              </a:rPr>
              <a:t>.</a:t>
            </a:r>
          </a:p>
          <a:p>
            <a:r>
              <a:rPr lang="en-US" dirty="0">
                <a:latin typeface="Kievit Offc" charset="0"/>
                <a:ea typeface="Kievit Offc" charset="0"/>
                <a:cs typeface="Kievit Offc" charset="0"/>
              </a:rPr>
              <a:t>Bullet Inset. </a:t>
            </a:r>
            <a:r>
              <a:rPr lang="en-US" dirty="0" err="1">
                <a:latin typeface="Kievit Offc" charset="0"/>
                <a:ea typeface="Kievit Offc" charset="0"/>
                <a:cs typeface="Kievit Offc" charset="0"/>
              </a:rPr>
              <a:t>Amet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lorper</a:t>
            </a:r>
            <a:r>
              <a:rPr lang="en-US" dirty="0">
                <a:latin typeface="Kievit Offc" charset="0"/>
                <a:ea typeface="Kievit Offc" charset="0"/>
                <a:cs typeface="Kievit Offc" charset="0"/>
              </a:rPr>
              <a:t> sit </a:t>
            </a:r>
            <a:r>
              <a:rPr lang="en-US" dirty="0" err="1">
                <a:latin typeface="Kievit Offc" charset="0"/>
                <a:ea typeface="Kievit Offc" charset="0"/>
                <a:cs typeface="Kievit Offc" charset="0"/>
              </a:rPr>
              <a:t>amet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veliqui</a:t>
            </a:r>
            <a:r>
              <a:rPr lang="en-US" dirty="0">
                <a:latin typeface="Kievit Offc" charset="0"/>
                <a:ea typeface="Kievit Offc" charset="0"/>
                <a:cs typeface="Kievit Offc" charset="0"/>
              </a:rPr>
              <a:t> el </a:t>
            </a:r>
            <a:r>
              <a:rPr lang="en-US" dirty="0" err="1">
                <a:latin typeface="Kievit Offc" charset="0"/>
                <a:ea typeface="Kievit Offc" charset="0"/>
                <a:cs typeface="Kievit Offc" charset="0"/>
              </a:rPr>
              <a:t>dio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accumsandit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ut</a:t>
            </a:r>
            <a:r>
              <a:rPr lang="en-US" dirty="0">
                <a:latin typeface="Kievit Offc" charset="0"/>
                <a:ea typeface="Kievit Offc" charset="0"/>
                <a:cs typeface="Kievit Offc" charset="0"/>
              </a:rPr>
              <a:t> prat. </a:t>
            </a:r>
            <a:r>
              <a:rPr lang="en-US" dirty="0" err="1">
                <a:latin typeface="Kievit Offc" charset="0"/>
                <a:ea typeface="Kievit Offc" charset="0"/>
                <a:cs typeface="Kievit Offc" charset="0"/>
              </a:rPr>
              <a:t>Duiscin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utpat</a:t>
            </a:r>
            <a:r>
              <a:rPr lang="en-US" dirty="0">
                <a:latin typeface="Kievit Offc" charset="0"/>
                <a:ea typeface="Kievit Offc" charset="0"/>
                <a:cs typeface="Kievit Offc" charset="0"/>
              </a:rPr>
              <a:t>.</a:t>
            </a:r>
          </a:p>
          <a:p>
            <a:r>
              <a:rPr lang="en-US" dirty="0">
                <a:latin typeface="Kievit Offc" charset="0"/>
                <a:ea typeface="Kievit Offc" charset="0"/>
                <a:cs typeface="Kievit Offc" charset="0"/>
              </a:rPr>
              <a:t>Lore del </a:t>
            </a:r>
            <a:r>
              <a:rPr lang="en-US" dirty="0" err="1">
                <a:latin typeface="Kievit Offc" charset="0"/>
                <a:ea typeface="Kievit Offc" charset="0"/>
                <a:cs typeface="Kievit Offc" charset="0"/>
              </a:rPr>
              <a:t>utatis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amcorpercin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henim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zzriliq</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uismodo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leniat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aciduisl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eugait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nos</a:t>
            </a:r>
            <a:r>
              <a:rPr lang="en-US" dirty="0">
                <a:latin typeface="Kievit Offc" charset="0"/>
                <a:ea typeface="Kievit Offc" charset="0"/>
                <a:cs typeface="Kievit Offc" charset="0"/>
              </a:rPr>
              <a:t> alit prat ad </a:t>
            </a:r>
            <a:r>
              <a:rPr lang="en-US" dirty="0" err="1">
                <a:latin typeface="Kievit Offc" charset="0"/>
                <a:ea typeface="Kievit Offc" charset="0"/>
                <a:cs typeface="Kievit Offc" charset="0"/>
              </a:rPr>
              <a:t>tionsecte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conullan</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verit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accum</a:t>
            </a:r>
            <a:r>
              <a:rPr lang="en-US" dirty="0">
                <a:latin typeface="Kievit Offc" charset="0"/>
                <a:ea typeface="Kievit Offc" charset="0"/>
                <a:cs typeface="Kievit Offc" charset="0"/>
              </a:rPr>
              <a:t> ad </a:t>
            </a:r>
            <a:r>
              <a:rPr lang="en-US" dirty="0" err="1">
                <a:latin typeface="Kievit Offc" charset="0"/>
                <a:ea typeface="Kievit Offc" charset="0"/>
                <a:cs typeface="Kievit Offc" charset="0"/>
              </a:rPr>
              <a:t>essi</a:t>
            </a:r>
            <a:r>
              <a:rPr lang="en-US" dirty="0">
                <a:latin typeface="Kievit Offc" charset="0"/>
                <a:ea typeface="Kievit Offc" charset="0"/>
                <a:cs typeface="Kievit Offc" charset="0"/>
              </a:rPr>
              <a:t>.</a:t>
            </a:r>
          </a:p>
        </p:txBody>
      </p:sp>
      <p:sp>
        <p:nvSpPr>
          <p:cNvPr id="15" name="Text Placeholder 18"/>
          <p:cNvSpPr txBox="1">
            <a:spLocks/>
          </p:cNvSpPr>
          <p:nvPr/>
        </p:nvSpPr>
        <p:spPr>
          <a:xfrm>
            <a:off x="22136501" y="18495540"/>
            <a:ext cx="9418320" cy="436017"/>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endParaRPr lang="en-US" dirty="0">
              <a:latin typeface="Kievit Offc"/>
            </a:endParaRPr>
          </a:p>
        </p:txBody>
      </p:sp>
      <p:sp>
        <p:nvSpPr>
          <p:cNvPr id="18" name="Text Placeholder 18"/>
          <p:cNvSpPr txBox="1">
            <a:spLocks/>
          </p:cNvSpPr>
          <p:nvPr/>
        </p:nvSpPr>
        <p:spPr>
          <a:xfrm>
            <a:off x="23716034" y="15410369"/>
            <a:ext cx="7013232" cy="1000274"/>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r">
              <a:lnSpc>
                <a:spcPts val="2600"/>
              </a:lnSpc>
              <a:spcAft>
                <a:spcPts val="0"/>
              </a:spcAft>
            </a:pPr>
            <a:r>
              <a:rPr lang="en-US" sz="2000" dirty="0">
                <a:latin typeface="Kievit Offc" charset="0"/>
                <a:ea typeface="Kievit Offc" charset="0"/>
                <a:cs typeface="Kievit Offc" charset="0"/>
              </a:rPr>
              <a:t>Caption: </a:t>
            </a:r>
            <a:r>
              <a:rPr lang="en-US" sz="2000" dirty="0" err="1">
                <a:latin typeface="Kievit Offc" charset="0"/>
                <a:ea typeface="Kievit Offc" charset="0"/>
                <a:cs typeface="Kievit Offc" charset="0"/>
              </a:rPr>
              <a:t>Dissintemquas</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dolorem</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poriaessime</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voluptati</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nam</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everore</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nobis</a:t>
            </a:r>
            <a:r>
              <a:rPr lang="en-US" sz="2000" dirty="0">
                <a:latin typeface="Kievit Offc" charset="0"/>
                <a:ea typeface="Kievit Offc" charset="0"/>
                <a:cs typeface="Kievit Offc" charset="0"/>
              </a:rPr>
              <a:t> pore </a:t>
            </a:r>
            <a:r>
              <a:rPr lang="en-US" sz="2000" dirty="0" err="1">
                <a:latin typeface="Kievit Offc" charset="0"/>
                <a:ea typeface="Kievit Offc" charset="0"/>
                <a:cs typeface="Kievit Offc" charset="0"/>
              </a:rPr>
              <a:t>eliquatur</a:t>
            </a:r>
            <a:r>
              <a:rPr lang="en-US" sz="2000" dirty="0">
                <a:latin typeface="Kievit Offc" charset="0"/>
                <a:ea typeface="Kievit Offc" charset="0"/>
                <a:cs typeface="Kievit Offc" charset="0"/>
              </a:rPr>
              <a:t> re </a:t>
            </a:r>
            <a:r>
              <a:rPr lang="en-US" sz="2000" dirty="0" err="1">
                <a:latin typeface="Kievit Offc" charset="0"/>
                <a:ea typeface="Kievit Offc" charset="0"/>
                <a:cs typeface="Kievit Offc" charset="0"/>
              </a:rPr>
              <a:t>apiet</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persperibus</a:t>
            </a:r>
            <a:r>
              <a:rPr lang="en-US" sz="2000" dirty="0">
                <a:latin typeface="Kievit Offc" charset="0"/>
                <a:ea typeface="Kievit Offc" charset="0"/>
                <a:cs typeface="Kievit Offc" charset="0"/>
              </a:rPr>
              <a:t> de maxim </a:t>
            </a:r>
            <a:r>
              <a:rPr lang="en-US" sz="2000" dirty="0" err="1">
                <a:latin typeface="Kievit Offc" charset="0"/>
                <a:ea typeface="Kievit Offc" charset="0"/>
                <a:cs typeface="Kievit Offc" charset="0"/>
              </a:rPr>
              <a:t>dolupta</a:t>
            </a:r>
            <a:r>
              <a:rPr lang="en-US" sz="2000" dirty="0">
                <a:latin typeface="Kievit Offc" charset="0"/>
                <a:ea typeface="Kievit Offc" charset="0"/>
                <a:cs typeface="Kievit Offc" charset="0"/>
              </a:rPr>
              <a:t> que </a:t>
            </a:r>
            <a:r>
              <a:rPr lang="en-US" sz="2000" dirty="0" err="1">
                <a:latin typeface="Kievit Offc" charset="0"/>
                <a:ea typeface="Kievit Offc" charset="0"/>
                <a:cs typeface="Kievit Offc" charset="0"/>
              </a:rPr>
              <a:t>laboreh</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enducillest</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demodi</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vendiant</a:t>
            </a:r>
            <a:r>
              <a:rPr lang="en-US" sz="2000" dirty="0">
                <a:latin typeface="Kievit Offc" charset="0"/>
                <a:ea typeface="Kievit Offc" charset="0"/>
                <a:cs typeface="Kievit Offc" charset="0"/>
              </a:rPr>
              <a:t>.</a:t>
            </a:r>
          </a:p>
        </p:txBody>
      </p:sp>
      <p:sp>
        <p:nvSpPr>
          <p:cNvPr id="29" name="TextBox 28">
            <a:extLst>
              <a:ext uri="{FF2B5EF4-FFF2-40B4-BE49-F238E27FC236}">
                <a16:creationId xmlns:a16="http://schemas.microsoft.com/office/drawing/2014/main" id="{44969D56-54B3-41D9-9F70-4D39C87666C2}"/>
              </a:ext>
            </a:extLst>
          </p:cNvPr>
          <p:cNvSpPr txBox="1"/>
          <p:nvPr/>
        </p:nvSpPr>
        <p:spPr>
          <a:xfrm>
            <a:off x="13144500" y="27736800"/>
            <a:ext cx="18211799" cy="12092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a:t>PUT TEAM PHOTO IN THIS </a:t>
            </a:r>
            <a:r>
              <a:rPr lang="en-US" sz="7250" dirty="0">
                <a:cs typeface="Calibri"/>
              </a:rPr>
              <a:t>SPACE HE-REEEEEEE</a:t>
            </a:r>
          </a:p>
        </p:txBody>
      </p:sp>
      <p:sp>
        <p:nvSpPr>
          <p:cNvPr id="30" name="TextBox 29">
            <a:extLst>
              <a:ext uri="{FF2B5EF4-FFF2-40B4-BE49-F238E27FC236}">
                <a16:creationId xmlns:a16="http://schemas.microsoft.com/office/drawing/2014/main" id="{E819315B-CF28-499C-8E18-B84830CFBE69}"/>
              </a:ext>
            </a:extLst>
          </p:cNvPr>
          <p:cNvSpPr txBox="1"/>
          <p:nvPr/>
        </p:nvSpPr>
        <p:spPr>
          <a:xfrm>
            <a:off x="33872488" y="9153525"/>
            <a:ext cx="8496299" cy="12092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err="1">
                <a:cs typeface="Calibri"/>
              </a:rPr>
              <a:t>AgBiz</a:t>
            </a:r>
            <a:r>
              <a:rPr lang="en-US" sz="7250" dirty="0">
                <a:cs typeface="Calibri"/>
              </a:rPr>
              <a:t>-Logic</a:t>
            </a:r>
          </a:p>
        </p:txBody>
      </p:sp>
      <p:sp>
        <p:nvSpPr>
          <p:cNvPr id="31" name="TextBox 30">
            <a:extLst>
              <a:ext uri="{FF2B5EF4-FFF2-40B4-BE49-F238E27FC236}">
                <a16:creationId xmlns:a16="http://schemas.microsoft.com/office/drawing/2014/main" id="{78EA3E9D-480C-40F5-9650-9968F91EDABB}"/>
              </a:ext>
            </a:extLst>
          </p:cNvPr>
          <p:cNvSpPr txBox="1"/>
          <p:nvPr/>
        </p:nvSpPr>
        <p:spPr>
          <a:xfrm>
            <a:off x="33932450" y="10553700"/>
            <a:ext cx="8420100" cy="95718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t>What is </a:t>
            </a:r>
            <a:r>
              <a:rPr lang="en-US" sz="2800" b="1" i="1" dirty="0" err="1"/>
              <a:t>AgBiz</a:t>
            </a:r>
            <a:r>
              <a:rPr lang="en-US" sz="2800" b="1" i="1" dirty="0"/>
              <a:t>-Logic?</a:t>
            </a:r>
            <a:endParaRPr lang="en-US" sz="2800" b="1" i="1" dirty="0">
              <a:cs typeface="Calibri"/>
            </a:endParaRPr>
          </a:p>
          <a:p>
            <a:r>
              <a:rPr lang="en-US" sz="2800" i="1" dirty="0"/>
              <a:t> - </a:t>
            </a:r>
            <a:r>
              <a:rPr lang="en-US" sz="2800" i="1" dirty="0" err="1"/>
              <a:t>AgBiz</a:t>
            </a:r>
            <a:r>
              <a:rPr lang="en-US" sz="2800" i="1" dirty="0"/>
              <a:t>-Logic is </a:t>
            </a:r>
            <a:r>
              <a:rPr lang="en-US" sz="2800" i="1" dirty="0" err="1"/>
              <a:t>Aa</a:t>
            </a:r>
            <a:r>
              <a:rPr lang="en-US" sz="2800" dirty="0" err="1"/>
              <a:t>suite</a:t>
            </a:r>
            <a:r>
              <a:rPr lang="en-US" sz="2800" dirty="0"/>
              <a:t> of </a:t>
            </a:r>
            <a:r>
              <a:rPr lang="en-US" sz="2800" b="1" dirty="0"/>
              <a:t>economic, financial, and environmental decision tools</a:t>
            </a:r>
            <a:r>
              <a:rPr lang="en-US" sz="2800" dirty="0"/>
              <a:t> for businesses that grow, harvest, package, add value, and sell agricultural products.</a:t>
            </a:r>
            <a:endParaRPr lang="en-US"/>
          </a:p>
          <a:p>
            <a:endParaRPr lang="en-US" sz="2800" b="1" dirty="0">
              <a:cs typeface="Calibri"/>
            </a:endParaRPr>
          </a:p>
          <a:p>
            <a:r>
              <a:rPr lang="en-US" sz="2800" b="1" dirty="0">
                <a:cs typeface="Calibri"/>
              </a:rPr>
              <a:t>Where does the  Financial Data come from?</a:t>
            </a:r>
          </a:p>
          <a:p>
            <a:r>
              <a:rPr lang="en-US" sz="2800" dirty="0">
                <a:cs typeface="Calibri"/>
              </a:rPr>
              <a:t>- </a:t>
            </a:r>
            <a:r>
              <a:rPr lang="en-US" sz="2800" dirty="0" err="1">
                <a:cs typeface="Calibri"/>
              </a:rPr>
              <a:t>AgBiz</a:t>
            </a:r>
            <a:r>
              <a:rPr lang="en-US" sz="2800" dirty="0">
                <a:cs typeface="Calibri"/>
              </a:rPr>
              <a:t>-Logic allows users to enter their own budgets or selects University budgets for varying livestock and crops to plan for the future with </a:t>
            </a:r>
            <a:r>
              <a:rPr lang="en-US" sz="2800" dirty="0" err="1">
                <a:cs typeface="Calibri"/>
              </a:rPr>
              <a:t>with</a:t>
            </a:r>
            <a:r>
              <a:rPr lang="en-US" sz="2800" dirty="0">
                <a:cs typeface="Calibri"/>
              </a:rPr>
              <a:t> </a:t>
            </a:r>
            <a:r>
              <a:rPr lang="en-US" sz="2800" dirty="0" err="1">
                <a:cs typeface="Calibri"/>
              </a:rPr>
              <a:t>AgBiz</a:t>
            </a:r>
            <a:r>
              <a:rPr lang="en-US" sz="2800" dirty="0">
                <a:cs typeface="Calibri"/>
              </a:rPr>
              <a:t>-Logic tools</a:t>
            </a:r>
          </a:p>
          <a:p>
            <a:endParaRPr lang="en-US" sz="2800" b="1" dirty="0">
              <a:cs typeface="Calibri"/>
            </a:endParaRPr>
          </a:p>
          <a:p>
            <a:r>
              <a:rPr lang="en-US" sz="2800" b="1" dirty="0">
                <a:cs typeface="Calibri"/>
              </a:rPr>
              <a:t>What are the actual components that make up </a:t>
            </a:r>
            <a:r>
              <a:rPr lang="en-US" sz="2800" b="1" dirty="0" err="1">
                <a:cs typeface="Calibri"/>
              </a:rPr>
              <a:t>AgBiz</a:t>
            </a:r>
            <a:r>
              <a:rPr lang="en-US" sz="2800" b="1" dirty="0">
                <a:cs typeface="Calibri"/>
              </a:rPr>
              <a:t>-Logic</a:t>
            </a:r>
          </a:p>
          <a:p>
            <a:r>
              <a:rPr lang="en-US" sz="2800" dirty="0">
                <a:cs typeface="Calibri"/>
              </a:rPr>
              <a:t>- </a:t>
            </a:r>
            <a:r>
              <a:rPr lang="en-US" sz="2800" dirty="0" err="1">
                <a:cs typeface="Calibri"/>
              </a:rPr>
              <a:t>AgBiz</a:t>
            </a:r>
            <a:r>
              <a:rPr lang="en-US" sz="2800" dirty="0">
                <a:cs typeface="Calibri"/>
              </a:rPr>
              <a:t>-Logic consists of five distinct submodules including </a:t>
            </a:r>
            <a:r>
              <a:rPr lang="en-US" sz="2800" dirty="0" err="1">
                <a:cs typeface="Calibri"/>
              </a:rPr>
              <a:t>AgBizProfit</a:t>
            </a:r>
            <a:r>
              <a:rPr lang="en-US" sz="2800" dirty="0">
                <a:cs typeface="Calibri"/>
              </a:rPr>
              <a:t>, </a:t>
            </a:r>
            <a:r>
              <a:rPr lang="en-US" sz="2800" dirty="0" err="1">
                <a:cs typeface="Calibri"/>
              </a:rPr>
              <a:t>AgBizLease</a:t>
            </a:r>
            <a:r>
              <a:rPr lang="en-US" sz="2800" dirty="0">
                <a:cs typeface="Calibri"/>
              </a:rPr>
              <a:t>, </a:t>
            </a:r>
            <a:r>
              <a:rPr lang="en-US" sz="2800" dirty="0" err="1">
                <a:cs typeface="Calibri"/>
              </a:rPr>
              <a:t>AgBizFinance</a:t>
            </a:r>
            <a:r>
              <a:rPr lang="en-US" sz="2800" dirty="0">
                <a:cs typeface="Calibri"/>
              </a:rPr>
              <a:t>, </a:t>
            </a:r>
            <a:r>
              <a:rPr lang="en-US" sz="2800" dirty="0" err="1">
                <a:cs typeface="Calibri"/>
              </a:rPr>
              <a:t>AgBizEnvironment</a:t>
            </a:r>
            <a:r>
              <a:rPr lang="en-US" sz="2800" dirty="0">
                <a:cs typeface="Calibri"/>
              </a:rPr>
              <a:t>, and </a:t>
            </a:r>
            <a:r>
              <a:rPr lang="en-US" sz="2800" dirty="0" err="1">
                <a:cs typeface="Calibri"/>
              </a:rPr>
              <a:t>AgBizClimate</a:t>
            </a: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p:txBody>
      </p:sp>
      <p:sp>
        <p:nvSpPr>
          <p:cNvPr id="35" name="TextBox 34">
            <a:extLst>
              <a:ext uri="{FF2B5EF4-FFF2-40B4-BE49-F238E27FC236}">
                <a16:creationId xmlns:a16="http://schemas.microsoft.com/office/drawing/2014/main" id="{10CEF0F7-46FF-4EB8-BC73-32544C34A145}"/>
              </a:ext>
            </a:extLst>
          </p:cNvPr>
          <p:cNvSpPr txBox="1"/>
          <p:nvPr/>
        </p:nvSpPr>
        <p:spPr>
          <a:xfrm>
            <a:off x="1809750" y="17478376"/>
            <a:ext cx="94107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Arial"/>
                <a:cs typeface="Arial"/>
              </a:rPr>
              <a:t>What is </a:t>
            </a:r>
            <a:r>
              <a:rPr lang="en-US" sz="5400" dirty="0" err="1">
                <a:latin typeface="Arial"/>
                <a:cs typeface="Arial"/>
              </a:rPr>
              <a:t>AgBizClimate</a:t>
            </a:r>
            <a:endParaRPr lang="en-US" sz="2800" dirty="0" err="1">
              <a:cs typeface="Calibri"/>
            </a:endParaRPr>
          </a:p>
        </p:txBody>
      </p:sp>
      <p:sp>
        <p:nvSpPr>
          <p:cNvPr id="36" name="Text Placeholder 16">
            <a:extLst>
              <a:ext uri="{FF2B5EF4-FFF2-40B4-BE49-F238E27FC236}">
                <a16:creationId xmlns:a16="http://schemas.microsoft.com/office/drawing/2014/main" id="{605E48FC-F83C-4FAF-A5D4-A48DD6A8539A}"/>
              </a:ext>
            </a:extLst>
          </p:cNvPr>
          <p:cNvSpPr txBox="1">
            <a:spLocks/>
          </p:cNvSpPr>
          <p:nvPr/>
        </p:nvSpPr>
        <p:spPr>
          <a:xfrm>
            <a:off x="1809750" y="22898099"/>
            <a:ext cx="9418320" cy="830997"/>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a:latin typeface="Arial"/>
                <a:cs typeface="Arial"/>
              </a:rPr>
              <a:t>Description of the Problem</a:t>
            </a:r>
          </a:p>
        </p:txBody>
      </p:sp>
      <p:sp>
        <p:nvSpPr>
          <p:cNvPr id="37" name="TextBox 36">
            <a:extLst>
              <a:ext uri="{FF2B5EF4-FFF2-40B4-BE49-F238E27FC236}">
                <a16:creationId xmlns:a16="http://schemas.microsoft.com/office/drawing/2014/main" id="{CC55DDE4-E152-427A-814F-142E03E1EDE1}"/>
              </a:ext>
            </a:extLst>
          </p:cNvPr>
          <p:cNvSpPr txBox="1"/>
          <p:nvPr/>
        </p:nvSpPr>
        <p:spPr>
          <a:xfrm>
            <a:off x="12091988" y="17295813"/>
            <a:ext cx="89154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Workflow </a:t>
            </a:r>
            <a:endParaRPr lang="en-US" dirty="0">
              <a:latin typeface="Arial"/>
              <a:cs typeface="Arial"/>
            </a:endParaRPr>
          </a:p>
        </p:txBody>
      </p:sp>
      <p:sp>
        <p:nvSpPr>
          <p:cNvPr id="38" name="TextBox 37">
            <a:extLst>
              <a:ext uri="{FF2B5EF4-FFF2-40B4-BE49-F238E27FC236}">
                <a16:creationId xmlns:a16="http://schemas.microsoft.com/office/drawing/2014/main" id="{560A78B7-C04F-49A8-A4D7-68F081E9C007}"/>
              </a:ext>
            </a:extLst>
          </p:cNvPr>
          <p:cNvSpPr txBox="1"/>
          <p:nvPr/>
        </p:nvSpPr>
        <p:spPr>
          <a:xfrm>
            <a:off x="22136100" y="17295813"/>
            <a:ext cx="91821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Rest API </a:t>
            </a:r>
            <a:endParaRPr lang="en-US" sz="7250" dirty="0">
              <a:latin typeface="Arial"/>
              <a:cs typeface="Arial"/>
            </a:endParaRPr>
          </a:p>
        </p:txBody>
      </p:sp>
    </p:spTree>
    <p:extLst>
      <p:ext uri="{BB962C8B-B14F-4D97-AF65-F5344CB8AC3E}">
        <p14:creationId xmlns:p14="http://schemas.microsoft.com/office/powerpoint/2010/main" val="1893509988"/>
      </p:ext>
    </p:extLst>
  </p:cSld>
  <p:clrMapOvr>
    <a:masterClrMapping/>
  </p:clrMapOvr>
</p:sld>
</file>

<file path=ppt/theme/theme1.xml><?xml version="1.0" encoding="utf-8"?>
<a:theme xmlns:a="http://schemas.openxmlformats.org/drawingml/2006/main" name="OSU_research_poster_template-48x36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C27AE9B0-0AFE-4443-A222-2E6B95A0B11D}" vid="{ED621CB8-3185-A04D-80A2-FAD4A506C8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OSU_research_poster_template-48x36 (1)</Template>
  <TotalTime>0</TotalTime>
  <Words>769</Words>
  <Application>Microsoft Office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OSU_research_poster_template-48x36 (1)</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dc:creator>
  <cp:lastModifiedBy>Nikita</cp:lastModifiedBy>
  <cp:revision>2</cp:revision>
  <dcterms:created xsi:type="dcterms:W3CDTF">2018-02-07T20:57:21Z</dcterms:created>
  <dcterms:modified xsi:type="dcterms:W3CDTF">2018-02-10T23:18:12Z</dcterms:modified>
</cp:coreProperties>
</file>