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729"/>
  </p:normalViewPr>
  <p:slideViewPr>
    <p:cSldViewPr snapToGrid="0" snapToObjects="1">
      <p:cViewPr>
        <p:scale>
          <a:sx n="15" d="100"/>
          <a:sy n="15" d="100"/>
        </p:scale>
        <p:origin x="-996" y="-5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59EBC-EC05-6B4D-B166-DDFA6A1EDCB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7D82-3AAB-FE4F-A8B8-55362074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0240" y="2732721"/>
            <a:ext cx="3018536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sz="12500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 smtClean="0"/>
              <a:t>Headline: lorem ipsum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0240" y="4275395"/>
            <a:ext cx="30185360" cy="242037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8640"/>
              </a:lnSpc>
              <a:buNone/>
              <a:defRPr sz="7200" spc="200" baseline="0">
                <a:solidFill>
                  <a:schemeClr val="tx1"/>
                </a:solidFill>
                <a:latin typeface="Rufina-Stencil-Regular" charset="0"/>
              </a:defRPr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dirty="0" smtClean="0"/>
              <a:t>Subhead: </a:t>
            </a:r>
            <a:r>
              <a:rPr lang="en-US" dirty="0" err="1" smtClean="0"/>
              <a:t>Uditincil</a:t>
            </a:r>
            <a:r>
              <a:rPr lang="en-US" dirty="0" smtClean="0"/>
              <a:t> </a:t>
            </a:r>
            <a:r>
              <a:rPr lang="en-US" dirty="0" err="1" smtClean="0"/>
              <a:t>endaeri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sectur</a:t>
            </a:r>
            <a:r>
              <a:rPr lang="en-US" dirty="0" smtClean="0"/>
              <a:t>,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</a:t>
            </a:r>
            <a:r>
              <a:rPr lang="en-US" dirty="0" err="1" smtClean="0"/>
              <a:t>Nequo</a:t>
            </a:r>
            <a:r>
              <a:rPr lang="en-US" dirty="0" smtClean="0"/>
              <a:t> que </a:t>
            </a:r>
            <a:r>
              <a:rPr lang="en-US" dirty="0" err="1" smtClean="0"/>
              <a:t>consequi</a:t>
            </a:r>
            <a:r>
              <a:rPr lang="en-US" dirty="0" smtClean="0"/>
              <a:t> </a:t>
            </a:r>
            <a:r>
              <a:rPr lang="en-US" dirty="0" err="1" smtClean="0"/>
              <a:t>autendi</a:t>
            </a:r>
            <a:r>
              <a:rPr lang="en-US" dirty="0" smtClean="0"/>
              <a:t> con </a:t>
            </a:r>
            <a:r>
              <a:rPr lang="en-US" dirty="0" err="1" smtClean="0"/>
              <a:t>expelen</a:t>
            </a:r>
            <a:r>
              <a:rPr lang="en-US" dirty="0" smtClean="0"/>
              <a:t> </a:t>
            </a:r>
            <a:r>
              <a:rPr lang="en-US" dirty="0" err="1" smtClean="0"/>
              <a:t>ihicturibus</a:t>
            </a:r>
            <a:r>
              <a:rPr lang="en-US" dirty="0" smtClean="0"/>
              <a:t> </a:t>
            </a:r>
            <a:r>
              <a:rPr lang="en-US" dirty="0" err="1" smtClean="0"/>
              <a:t>Duntio</a:t>
            </a:r>
            <a:r>
              <a:rPr lang="en-US" dirty="0" smtClean="0"/>
              <a:t>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err="1" smtClean="0"/>
              <a:t>quibusam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20240" y="1353233"/>
            <a:ext cx="301853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4000" spc="200" baseline="0">
                <a:latin typeface="Rufina-Stencil-Bold" charset="0"/>
              </a:defRPr>
            </a:lvl1pPr>
            <a:lvl2pPr>
              <a:defRPr sz="4000" baseline="0">
                <a:latin typeface="Rufina-Stencil-Bold" charset="0"/>
              </a:defRPr>
            </a:lvl2pPr>
            <a:lvl3pPr>
              <a:defRPr sz="4000" baseline="0">
                <a:latin typeface="Rufina-Stencil-Bold" charset="0"/>
              </a:defRPr>
            </a:lvl3pPr>
            <a:lvl4pPr>
              <a:defRPr sz="4000" baseline="0">
                <a:latin typeface="Rufina-Stencil-Bold" charset="0"/>
              </a:defRPr>
            </a:lvl4pPr>
            <a:lvl5pPr>
              <a:defRPr sz="4000" baseline="0">
                <a:latin typeface="Rufina-Stencil-Bold" charset="0"/>
              </a:defRPr>
            </a:lvl5pPr>
          </a:lstStyle>
          <a:p>
            <a:pPr lvl="0"/>
            <a:r>
              <a:rPr lang="en-US" dirty="0" smtClean="0"/>
              <a:t>College or department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20240" y="2069432"/>
            <a:ext cx="296345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920875" y="8572500"/>
            <a:ext cx="29633863" cy="859948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latin typeface="Kievit Offc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3872488" y="2068513"/>
            <a:ext cx="8507412" cy="6503987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latin typeface="Kievit Offc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091988" y="26835100"/>
            <a:ext cx="19462750" cy="4254500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latin typeface="Kievit Offc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2759" y="720448"/>
            <a:ext cx="32071733" cy="6594752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2758" y="7315200"/>
            <a:ext cx="32071733" cy="2490825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804491" y="720448"/>
            <a:ext cx="10353950" cy="31503008"/>
          </a:xfrm>
          <a:prstGeom prst="rect">
            <a:avLst/>
          </a:prstGeom>
          <a:solidFill>
            <a:srgbClr val="8E9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547" y="28617091"/>
            <a:ext cx="7156175" cy="29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920240" y="17830743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Title: lorem ipsum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920240" y="18495540"/>
            <a:ext cx="9418320" cy="401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Body. Pat dip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ero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core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vullaor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sit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lan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sustionulla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consecte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essi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bla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feum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veraese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dionse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molesto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od min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henis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nonse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conse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del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dunt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luptat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vullut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lum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dolor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inim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dignis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diamcore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irit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iure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magna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feuipis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dolorper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ip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euguerostrud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delent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wiscing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erit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Duismolessi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Del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ex et,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sumsan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amet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dolorero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commy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nulla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feugait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sit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alisci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bla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core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doleniat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consectem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volobore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core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facil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irit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dip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wis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nim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nostincin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henim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quamconsed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tat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veliscin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ulputem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ut.</a:t>
            </a:r>
            <a:endParaRPr lang="en-US" dirty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1920240" y="23363588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Title: lorem ipsum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20240" y="24028385"/>
            <a:ext cx="9418320" cy="7067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Body.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Duismolessi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Del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ex et,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sumsan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amet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dolorero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commy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nulla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feugait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sit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alisci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bla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core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doleniat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consectem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volobore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core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facil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irit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dip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wis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nim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nostincin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henim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quamconsed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tat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veliscin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ulputem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Ovit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facernatiunt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harum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as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voloremquis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des alit, ant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repuda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ipietur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rae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apeditas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maionserum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vendaest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?</a:t>
            </a:r>
          </a:p>
          <a:p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Beremporem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is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eaqui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coratia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epudandaerum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accuptat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voluptur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idest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cusciates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et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atat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volorrum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quataerovit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sequunt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omnihilia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conet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atia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sinciis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quid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ex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erias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rae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nus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maximus,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ommolupta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fugit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accab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inctist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santota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tinctur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endessitio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estion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perempo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reptatibus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id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vernatur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sunt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mosam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inihilissit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quo con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eume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quist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laboria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aciam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Obis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erit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erianti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debit,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odi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consequate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dolupta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epudit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rempore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core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corrovit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ipsantiunt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ipsant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consenis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audis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as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por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sit,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quaeped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ionsequia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estibus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estiusam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12092129" y="17830743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Title: lorem ipsum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13" name="Text Placeholder 18"/>
          <p:cNvSpPr txBox="1">
            <a:spLocks/>
          </p:cNvSpPr>
          <p:nvPr/>
        </p:nvSpPr>
        <p:spPr>
          <a:xfrm>
            <a:off x="12092129" y="18495540"/>
            <a:ext cx="941832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Bullet.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exer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adipsustrud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doloree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tuerat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lorpera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esenibh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faccum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iuscili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quamcommy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nit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lorerillut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ullam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lore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verostrud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ming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tie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faciliquisse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modolortin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 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dionsenit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adit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consenim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zzrillute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el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euguerostie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faci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bla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conse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minim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zzriure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tio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tet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volobor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vendipit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iustrud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eraeseniat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do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conummod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alisci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tie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commodo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lortis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aliquamcommy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niat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aliquat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niam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ercillan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feugue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magnisl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utpat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 Sim ipsum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dolorem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vulputpat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facilit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am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delestrud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blan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vendre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elisisc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illaorp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ercilisi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blan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faccumsandre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tat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dipit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dionull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amconsequat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senisi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Bullet Inset.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Amet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lorper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sit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amet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veliqui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el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dio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dunt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accumsandit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prat.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Duiscin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utpat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Lore del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utatis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amcorpercin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henim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zzriliq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uismodo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leniat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aciduisl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eugait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velis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nos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alit prat ad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tionsecte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conullan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verit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accum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ad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essi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  <a:endParaRPr lang="en-US" dirty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22136501" y="17830743"/>
            <a:ext cx="941832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Title: lorem ipsum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22136501" y="18495540"/>
            <a:ext cx="9418320" cy="7067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Pudi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utempor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molut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vendestis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aribeatureri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quossimpos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aboreptatur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?</a:t>
            </a:r>
          </a:p>
          <a:p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Lam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ariae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aperit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officatio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sandaectae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aribuscimpor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moloris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non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nonseque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doluptate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doluptatis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sit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autempernat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utemperum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doluptaquia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de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comniendem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Maion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cum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cumqui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quissimil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invendi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voleni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aspiendam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re 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voluptas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Ecte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sumenih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icipid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etur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odipsae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id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quaepe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que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doluptas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placcullias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peditaturis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dolorem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assim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custis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am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imolupt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aestemolor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autem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ipsameniet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tentus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endello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recusda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ntiberum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eos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imi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quaeperro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ipiet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est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occupic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atestrum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into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quunt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comnienimus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sene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moluptiorpor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mi,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volore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dolesti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rem hit qui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beatet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eiusaeriam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fuga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officitium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re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peribus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inihit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alis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aute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nullicium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quid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totas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aciiscid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doloreius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conestis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tem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eicit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expelent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velectint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quasin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plibus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derro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dita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cuptatemque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ad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opta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quisi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aci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debitas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perepti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nam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fugit laces </a:t>
            </a:r>
            <a:r>
              <a:rPr lang="en-US" dirty="0" err="1">
                <a:latin typeface="Kievit Offc" charset="0"/>
                <a:ea typeface="Kievit Offc" charset="0"/>
                <a:cs typeface="Kievit Offc" charset="0"/>
              </a:rPr>
              <a:t>erferum</a:t>
            </a:r>
            <a:r>
              <a:rPr lang="en-US" dirty="0">
                <a:latin typeface="Kievit Offc" charset="0"/>
                <a:ea typeface="Kievit Offc" charset="0"/>
                <a:cs typeface="Kievit Offc" charset="0"/>
              </a:rPr>
              <a:t> rem. </a:t>
            </a: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33872077" y="9136055"/>
            <a:ext cx="8508375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Kievit Offc Medium" charset="0"/>
                <a:ea typeface="Kievit Offc Medium" charset="0"/>
                <a:cs typeface="Kievit Offc Medium" charset="0"/>
              </a:rPr>
              <a:t>Title: lorem ipsum</a:t>
            </a:r>
            <a:endParaRPr lang="en-US" dirty="0">
              <a:latin typeface="Kievit Offc Medium" charset="0"/>
              <a:ea typeface="Kievit Offc Medium" charset="0"/>
              <a:cs typeface="Kievit Offc Medium" charset="0"/>
            </a:endParaRPr>
          </a:p>
        </p:txBody>
      </p:sp>
      <p:sp>
        <p:nvSpPr>
          <p:cNvPr id="17" name="Text Placeholder 18"/>
          <p:cNvSpPr txBox="1">
            <a:spLocks/>
          </p:cNvSpPr>
          <p:nvPr/>
        </p:nvSpPr>
        <p:spPr>
          <a:xfrm>
            <a:off x="33872077" y="9800852"/>
            <a:ext cx="8508375" cy="17491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Loribus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labo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Essit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ipsundunt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volorepe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arupid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isquunt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as doles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ipsunt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Hicid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modit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ex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estinienit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audae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Us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occullorio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molupit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vollaut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molorestio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blaborionet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elictem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accatiur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lamus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doloresti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ipsam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inverum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utecum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iustia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que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nimincima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nimus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latium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nempore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odisqui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cuptae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occus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opta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dis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nonsequi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autemque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most, vent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ullam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asit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modite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lab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ipsamusant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secuptio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Enducita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faccuptae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Les rem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rerati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atem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lic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simporest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?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Alignit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venimai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onsequame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odipitatur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sequosa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ntiste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id que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ipsam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omniae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volupti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squam,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officiendia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doluptatem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la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dolorum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voluptis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maximet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consequas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volorehenis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inum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sequamus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ducid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offictus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moluptiis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Qui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archili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busdae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exere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quias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essum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fugiand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itisquo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occulla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utendi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autaquo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doluptu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stotate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pre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poris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diciumqui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officipsapic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to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modi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quos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rem sit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quasse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accatur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?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Aximus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id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modignia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debit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fugit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mollaut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dolluptasi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odipsa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mincto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quae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maior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nonsequ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oditatur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nobit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arciatet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con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rereperferro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di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dolligendam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quo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eventes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eat.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Laboria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eiumqua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eratiat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Pudi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utempor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molut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vendestis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aribeatureri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quossimpos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aboreptatur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? </a:t>
            </a:r>
          </a:p>
          <a:p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Obis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erit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erianti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debit,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odi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consequate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epudit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rempore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Lam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ariae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aperit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officatio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eos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sandaectae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aribuscimpor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moloris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non.. </a:t>
            </a:r>
          </a:p>
          <a:p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nonseque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doluptatis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sit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autempernat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utemperum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re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doluptaquia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de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comniendem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Maion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cum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cumqui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quissimil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invendi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voleni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aspiendam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re re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voluptas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.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Ecte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sumenih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icipid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qui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ut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etur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</a:t>
            </a:r>
          </a:p>
          <a:p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odipsae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id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quaepe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que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doluptas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placcullias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peditaturis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dolorem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et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assim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quia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custis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am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imolupt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aestemolor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autem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ipsameniet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tentus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endello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recusda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ntiberum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eos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imi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,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quaeperro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ea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dirty="0" err="1" smtClean="0">
                <a:latin typeface="Kievit Offc" charset="0"/>
                <a:ea typeface="Kievit Offc" charset="0"/>
                <a:cs typeface="Kievit Offc" charset="0"/>
              </a:rPr>
              <a:t>ipiet</a:t>
            </a:r>
            <a:r>
              <a:rPr lang="en-US" dirty="0" smtClean="0">
                <a:latin typeface="Kievit Offc" charset="0"/>
                <a:ea typeface="Kievit Offc" charset="0"/>
                <a:cs typeface="Kievit Offc" charset="0"/>
              </a:rPr>
              <a:t> est.</a:t>
            </a:r>
            <a:endParaRPr lang="en-US" dirty="0">
              <a:latin typeface="Kievit Offc" charset="0"/>
              <a:ea typeface="Kievit Offc" charset="0"/>
              <a:cs typeface="Kievit Offc" charset="0"/>
            </a:endParaRPr>
          </a:p>
        </p:txBody>
      </p:sp>
      <p:sp>
        <p:nvSpPr>
          <p:cNvPr id="18" name="Text Placeholder 18"/>
          <p:cNvSpPr txBox="1">
            <a:spLocks/>
          </p:cNvSpPr>
          <p:nvPr/>
        </p:nvSpPr>
        <p:spPr>
          <a:xfrm>
            <a:off x="23716034" y="15410369"/>
            <a:ext cx="7013232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600"/>
              </a:lnSpc>
              <a:spcAft>
                <a:spcPts val="0"/>
              </a:spcAft>
            </a:pP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Caption: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Dissintemquas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dolorem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poriaessime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voluptati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nam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everore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nobis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pore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eliquatur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re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apiet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persperibus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de maxim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dolupta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que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laboreh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enducillest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demodi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 </a:t>
            </a:r>
            <a:r>
              <a:rPr lang="en-US" sz="2000" dirty="0" err="1">
                <a:latin typeface="Kievit Offc" charset="0"/>
                <a:ea typeface="Kievit Offc" charset="0"/>
                <a:cs typeface="Kievit Offc" charset="0"/>
              </a:rPr>
              <a:t>vendiant</a:t>
            </a:r>
            <a:r>
              <a:rPr lang="en-US" sz="2000" dirty="0">
                <a:latin typeface="Kievit Offc" charset="0"/>
                <a:ea typeface="Kievit Offc" charset="0"/>
                <a:cs typeface="Kievit Offc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509988"/>
      </p:ext>
    </p:extLst>
  </p:cSld>
  <p:clrMapOvr>
    <a:masterClrMapping/>
  </p:clrMapOvr>
</p:sld>
</file>

<file path=ppt/theme/theme1.xml><?xml version="1.0" encoding="utf-8"?>
<a:theme xmlns:a="http://schemas.openxmlformats.org/drawingml/2006/main" name="OSU_research_poster_template-48x36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search_poster_template-48x36" id="{C27AE9B0-0AFE-4443-A222-2E6B95A0B11D}" vid="{ED621CB8-3185-A04D-80A2-FAD4A506C8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OSU_research_poster_template-48x36 (1)</Template>
  <TotalTime>0</TotalTime>
  <Words>769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OSU_research_poster_template-48x36 (1)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</dc:creator>
  <cp:lastModifiedBy>Nikita</cp:lastModifiedBy>
  <cp:revision>1</cp:revision>
  <dcterms:created xsi:type="dcterms:W3CDTF">2018-02-07T20:57:21Z</dcterms:created>
  <dcterms:modified xsi:type="dcterms:W3CDTF">2018-02-07T20:58:08Z</dcterms:modified>
</cp:coreProperties>
</file>