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9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9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1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3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8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0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A146-9289-4163-96A4-5D112034403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Thomas Noelcke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586" y="365125"/>
            <a:ext cx="10515600" cy="1325563"/>
          </a:xfrm>
        </p:spPr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46864" y="2057401"/>
            <a:ext cx="2498272" cy="101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462893" y="4001294"/>
            <a:ext cx="238397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345136" y="4001294"/>
            <a:ext cx="236764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7135586" y="2832608"/>
            <a:ext cx="1371600" cy="1188720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46864" y="4458494"/>
            <a:ext cx="2498272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flipV="1">
            <a:off x="3654879" y="2832608"/>
            <a:ext cx="1357992" cy="11686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21385" y="3037624"/>
            <a:ext cx="164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 Requests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43700" y="3194796"/>
            <a:ext cx="10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Renders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30585" y="4710995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Manipulates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02429" y="3222290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9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8" grpId="0"/>
      <p:bldP spid="19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58586" y="365125"/>
            <a:ext cx="10515600" cy="1325563"/>
          </a:xfrm>
        </p:spPr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846864" y="2057401"/>
            <a:ext cx="2498272" cy="101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462893" y="4001294"/>
            <a:ext cx="238397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7345136" y="4001294"/>
            <a:ext cx="236764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7135586" y="2832608"/>
            <a:ext cx="1371600" cy="1188720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846864" y="4458494"/>
            <a:ext cx="2498272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3654879" y="2832608"/>
            <a:ext cx="1357992" cy="11686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21385" y="3037624"/>
            <a:ext cx="164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 Requests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43700" y="3194796"/>
            <a:ext cx="10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Renders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30585" y="4710995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Manipulates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02429" y="3222290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Displays</a:t>
            </a:r>
            <a:endParaRPr lang="en-US" dirty="0"/>
          </a:p>
        </p:txBody>
      </p:sp>
      <p:sp>
        <p:nvSpPr>
          <p:cNvPr id="38" name="Cloud 37"/>
          <p:cNvSpPr/>
          <p:nvPr/>
        </p:nvSpPr>
        <p:spPr>
          <a:xfrm>
            <a:off x="95250" y="4001294"/>
            <a:ext cx="2416629" cy="26125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Whole New World. (When it comes to DBS)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Database/Storing data A whole new world.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362994"/>
            <a:ext cx="5715000" cy="3276600"/>
          </a:xfrm>
        </p:spPr>
      </p:pic>
    </p:spTree>
    <p:extLst>
      <p:ext uri="{BB962C8B-B14F-4D97-AF65-F5344CB8AC3E}">
        <p14:creationId xmlns:p14="http://schemas.microsoft.com/office/powerpoint/2010/main" val="10838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ASP.NET MVC Introduction</vt:lpstr>
      <vt:lpstr>MVC Architecture</vt:lpstr>
      <vt:lpstr>MVC Architecture</vt:lpstr>
      <vt:lpstr>Database/Storing data A whole new world.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Introduction</dc:title>
  <dc:creator>Noelcke, Thomas</dc:creator>
  <cp:lastModifiedBy>Noelcke, Thomas</cp:lastModifiedBy>
  <cp:revision>6</cp:revision>
  <dcterms:created xsi:type="dcterms:W3CDTF">2017-10-30T16:11:44Z</dcterms:created>
  <dcterms:modified xsi:type="dcterms:W3CDTF">2017-11-03T00:12:12Z</dcterms:modified>
</cp:coreProperties>
</file>