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381412(v=vs.108).aspx" TargetMode="External"/><Relationship Id="rId2" Type="http://schemas.openxmlformats.org/officeDocument/2006/relationships/hyperlink" Target="http://www.tutorialsteacher.com/mvc/mvc-architec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Architecture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Noelcke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7500"/>
            <a:ext cx="8534400" cy="1507067"/>
          </a:xfrm>
        </p:spPr>
        <p:txBody>
          <a:bodyPr/>
          <a:lstStyle/>
          <a:p>
            <a:r>
              <a:rPr lang="en-US" dirty="0" smtClean="0"/>
              <a:t>Expected prior </a:t>
            </a:r>
            <a:r>
              <a:rPr lang="en-US" dirty="0" err="1" smtClean="0"/>
              <a:t>Knowlage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92400"/>
            <a:ext cx="8534400" cy="3615267"/>
          </a:xfrm>
        </p:spPr>
        <p:txBody>
          <a:bodyPr/>
          <a:lstStyle/>
          <a:p>
            <a:r>
              <a:rPr lang="en-US" dirty="0" smtClean="0"/>
              <a:t>Basic Programing.</a:t>
            </a:r>
          </a:p>
          <a:p>
            <a:r>
              <a:rPr lang="en-US" dirty="0" smtClean="0"/>
              <a:t>Basic Web Development.</a:t>
            </a:r>
          </a:p>
          <a:p>
            <a:r>
              <a:rPr lang="en-US" dirty="0" smtClean="0"/>
              <a:t>Simple Object Oriented Programing.</a:t>
            </a:r>
          </a:p>
        </p:txBody>
      </p:sp>
    </p:spTree>
    <p:extLst>
      <p:ext uri="{BB962C8B-B14F-4D97-AF65-F5344CB8AC3E}">
        <p14:creationId xmlns:p14="http://schemas.microsoft.com/office/powerpoint/2010/main" val="7789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9346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MVC – Model,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3" y="2814403"/>
            <a:ext cx="5294157" cy="3615267"/>
          </a:xfrm>
        </p:spPr>
        <p:txBody>
          <a:bodyPr/>
          <a:lstStyle/>
          <a:p>
            <a:r>
              <a:rPr lang="en-US" dirty="0" smtClean="0"/>
              <a:t>MVC is a popular design pattern that seeks to compartmentalize an application into three parts.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74" y="2814403"/>
            <a:ext cx="4028125" cy="33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9346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3" y="2814403"/>
            <a:ext cx="11009157" cy="3615267"/>
          </a:xfrm>
        </p:spPr>
        <p:txBody>
          <a:bodyPr/>
          <a:lstStyle/>
          <a:p>
            <a:r>
              <a:rPr lang="en-US" dirty="0" smtClean="0"/>
              <a:t>The model handles all of the Data and business logic.</a:t>
            </a:r>
          </a:p>
          <a:p>
            <a:r>
              <a:rPr lang="en-US" dirty="0" smtClean="0"/>
              <a:t>Data manipulation and Business logic should happen here.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01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9346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3" y="2814403"/>
            <a:ext cx="11009157" cy="3615267"/>
          </a:xfrm>
        </p:spPr>
        <p:txBody>
          <a:bodyPr/>
          <a:lstStyle/>
          <a:p>
            <a:r>
              <a:rPr lang="en-US" dirty="0" smtClean="0"/>
              <a:t>This is what the user sees and interacts with.</a:t>
            </a:r>
          </a:p>
          <a:p>
            <a:r>
              <a:rPr lang="en-US" dirty="0" smtClean="0"/>
              <a:t>The view should not directly manipulate the model.</a:t>
            </a:r>
          </a:p>
          <a:p>
            <a:r>
              <a:rPr lang="en-US" dirty="0" smtClean="0"/>
              <a:t>The view displays the model and sends requests to the controller.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83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9346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3" y="2814403"/>
            <a:ext cx="11009157" cy="3615267"/>
          </a:xfrm>
        </p:spPr>
        <p:txBody>
          <a:bodyPr/>
          <a:lstStyle/>
          <a:p>
            <a:r>
              <a:rPr lang="en-US" dirty="0" smtClean="0"/>
              <a:t>Connects the dots between model and view.</a:t>
            </a:r>
          </a:p>
          <a:p>
            <a:r>
              <a:rPr lang="en-US" dirty="0" smtClean="0"/>
              <a:t>Handles requests from view.</a:t>
            </a:r>
          </a:p>
          <a:p>
            <a:r>
              <a:rPr lang="en-US" dirty="0" smtClean="0"/>
              <a:t>Manipulates the model</a:t>
            </a:r>
          </a:p>
          <a:p>
            <a:r>
              <a:rPr lang="en-US" dirty="0" smtClean="0"/>
              <a:t>DOES NOT DO BUSSINESS LOGIC.</a:t>
            </a:r>
          </a:p>
        </p:txBody>
      </p:sp>
    </p:spTree>
    <p:extLst>
      <p:ext uri="{BB962C8B-B14F-4D97-AF65-F5344CB8AC3E}">
        <p14:creationId xmlns:p14="http://schemas.microsoft.com/office/powerpoint/2010/main" val="13792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9346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3" y="2057401"/>
            <a:ext cx="11021857" cy="1841499"/>
          </a:xfrm>
        </p:spPr>
        <p:txBody>
          <a:bodyPr/>
          <a:lstStyle/>
          <a:p>
            <a:r>
              <a:rPr lang="en-US" dirty="0" smtClean="0"/>
              <a:t>ASP.NET uses a thin client so the interaction with the various components is as shown below.</a:t>
            </a:r>
          </a:p>
          <a:p>
            <a:r>
              <a:rPr lang="en-US" dirty="0" smtClean="0"/>
              <a:t>The view is rendered on the back end and any interaction with the model goes through the </a:t>
            </a:r>
            <a:r>
              <a:rPr lang="en-US" dirty="0" err="1" smtClean="0"/>
              <a:t>Controller.s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009546"/>
            <a:ext cx="7594601" cy="22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www.tutorialsteacher.com/mvc/mvc-architecture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https://msdn.microsoft.com/en-us/library/dd381412(v=vs.108).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97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MVC Architecture Introduction</vt:lpstr>
      <vt:lpstr>Expected prior Knowlage</vt:lpstr>
      <vt:lpstr>MVC – Model, View Controller</vt:lpstr>
      <vt:lpstr>Model</vt:lpstr>
      <vt:lpstr>View</vt:lpstr>
      <vt:lpstr>Controller</vt:lpstr>
      <vt:lpstr>ASP.NET MVC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Noelcke, Thomas</dc:creator>
  <cp:lastModifiedBy>Noelcke, Thomas</cp:lastModifiedBy>
  <cp:revision>9</cp:revision>
  <dcterms:created xsi:type="dcterms:W3CDTF">2017-09-25T15:18:09Z</dcterms:created>
  <dcterms:modified xsi:type="dcterms:W3CDTF">2017-09-27T20:47:45Z</dcterms:modified>
</cp:coreProperties>
</file>