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7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44F9-A857-4D4E-8C1B-31F23A25D2C6}" type="datetimeFigureOut">
              <a:rPr lang="en-US" smtClean="0"/>
              <a:t>1/20/2012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3035-CAEA-4FE6-A151-FD261C139093}" type="slidenum">
              <a:rPr lang="en-US" smtClean="0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44F9-A857-4D4E-8C1B-31F23A25D2C6}" type="datetimeFigureOut">
              <a:rPr lang="en-US" smtClean="0"/>
              <a:t>1/20/2012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3035-CAEA-4FE6-A151-FD261C139093}" type="slidenum">
              <a:rPr lang="en-US" smtClean="0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44F9-A857-4D4E-8C1B-31F23A25D2C6}" type="datetimeFigureOut">
              <a:rPr lang="en-US" smtClean="0"/>
              <a:t>1/20/2012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3035-CAEA-4FE6-A151-FD261C139093}" type="slidenum">
              <a:rPr lang="en-US" smtClean="0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44F9-A857-4D4E-8C1B-31F23A25D2C6}" type="datetimeFigureOut">
              <a:rPr lang="en-US" smtClean="0"/>
              <a:t>1/20/2012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3035-CAEA-4FE6-A151-FD261C139093}" type="slidenum">
              <a:rPr lang="en-US" smtClean="0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44F9-A857-4D4E-8C1B-31F23A25D2C6}" type="datetimeFigureOut">
              <a:rPr lang="en-US" smtClean="0"/>
              <a:t>1/20/2012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3035-CAEA-4FE6-A151-FD261C139093}" type="slidenum">
              <a:rPr lang="en-US" smtClean="0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44F9-A857-4D4E-8C1B-31F23A25D2C6}" type="datetimeFigureOut">
              <a:rPr lang="en-US" smtClean="0"/>
              <a:t>1/20/2012</a:t>
            </a:fld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3035-CAEA-4FE6-A151-FD261C139093}" type="slidenum">
              <a:rPr lang="en-US" smtClean="0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44F9-A857-4D4E-8C1B-31F23A25D2C6}" type="datetimeFigureOut">
              <a:rPr lang="en-US" smtClean="0"/>
              <a:t>1/20/2012</a:t>
            </a:fld>
            <a:endParaRPr 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3035-CAEA-4FE6-A151-FD261C139093}" type="slidenum">
              <a:rPr lang="en-US" smtClean="0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44F9-A857-4D4E-8C1B-31F23A25D2C6}" type="datetimeFigureOut">
              <a:rPr lang="en-US" smtClean="0"/>
              <a:t>1/20/2012</a:t>
            </a:fld>
            <a:endParaRPr 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3035-CAEA-4FE6-A151-FD261C139093}" type="slidenum">
              <a:rPr lang="en-US" smtClean="0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44F9-A857-4D4E-8C1B-31F23A25D2C6}" type="datetimeFigureOut">
              <a:rPr lang="en-US" smtClean="0"/>
              <a:t>1/20/2012</a:t>
            </a:fld>
            <a:endParaRPr 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3035-CAEA-4FE6-A151-FD261C139093}" type="slidenum">
              <a:rPr lang="en-US" smtClean="0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44F9-A857-4D4E-8C1B-31F23A25D2C6}" type="datetimeFigureOut">
              <a:rPr lang="en-US" smtClean="0"/>
              <a:t>1/20/2012</a:t>
            </a:fld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3035-CAEA-4FE6-A151-FD261C139093}" type="slidenum">
              <a:rPr lang="en-US" smtClean="0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44F9-A857-4D4E-8C1B-31F23A25D2C6}" type="datetimeFigureOut">
              <a:rPr lang="en-US" smtClean="0"/>
              <a:t>1/20/2012</a:t>
            </a:fld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3035-CAEA-4FE6-A151-FD261C139093}" type="slidenum">
              <a:rPr lang="en-US" smtClean="0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944F9-A857-4D4E-8C1B-31F23A25D2C6}" type="datetimeFigureOut">
              <a:rPr lang="en-US" smtClean="0"/>
              <a:t>1/20/2012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B3035-CAEA-4FE6-A151-FD261C139093}" type="slidenum">
              <a:rPr lang="en-US" smtClean="0"/>
              <a:t>&lt;#&gt;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発 2 2"/>
          <p:cNvSpPr/>
          <p:nvPr/>
        </p:nvSpPr>
        <p:spPr>
          <a:xfrm>
            <a:off x="3635896" y="1628800"/>
            <a:ext cx="1440160" cy="1944216"/>
          </a:xfrm>
          <a:prstGeom prst="irregularSeal2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スマイル 4"/>
          <p:cNvSpPr/>
          <p:nvPr/>
        </p:nvSpPr>
        <p:spPr>
          <a:xfrm>
            <a:off x="2699792" y="1772816"/>
            <a:ext cx="864096" cy="1224136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太陽 5"/>
          <p:cNvSpPr/>
          <p:nvPr/>
        </p:nvSpPr>
        <p:spPr>
          <a:xfrm>
            <a:off x="3203848" y="836712"/>
            <a:ext cx="432048" cy="504056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/>
        </p:nvGraphicFramePr>
        <p:xfrm>
          <a:off x="3707904" y="1052736"/>
          <a:ext cx="1524000" cy="419100"/>
        </p:xfrm>
        <a:graphic>
          <a:graphicData uri="http://schemas.openxmlformats.org/presentationml/2006/ole">
            <p:oleObj spid="_x0000_s1027" name="Equation" r:id="rId3" imgW="1523880" imgH="419040" progId="Equation.3">
              <p:embed/>
            </p:oleObj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3563888" y="364502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日本語も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707904" y="764704"/>
            <a:ext cx="1609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/>
              <a:t>Microsoft Equation 3.0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キュート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3" baseType="lpstr">
      <vt:lpstr>Office テーマ</vt:lpstr>
      <vt:lpstr>Microsoft Equation 3.0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2012-01-20T07:20:55Z</dcterms:created>
  <dcterms:modified xsi:type="dcterms:W3CDTF">2012-01-20T07:21:00Z</dcterms:modified>
</cp:coreProperties>
</file>