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US" dirty="0"/>
              <a:t>Sam’s Nail Spa</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US" dirty="0"/>
              <a:t>Timothy Novak</a:t>
            </a:r>
            <a:endParaRPr lang="en" dirty="0"/>
          </a:p>
          <a:p>
            <a:pPr marL="0" lvl="0" indent="0">
              <a:spcBef>
                <a:spcPts val="0"/>
              </a:spcBef>
              <a:buNone/>
            </a:pPr>
            <a:r>
              <a:rPr lang="en-US" dirty="0"/>
              <a:t>Github.com</a:t>
            </a:r>
            <a:r>
              <a:rPr lang="en" dirty="0"/>
              <a:t>@</a:t>
            </a:r>
            <a:r>
              <a:rPr lang="en-US" dirty="0"/>
              <a:t>tnovak123</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I created a website that also functions as an application for my clients nail salon business.  The clients can view and pick from her services, technicians, and purchase their picks.  She can add/remove customers, services, and users. </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User Login</a:t>
            </a:r>
            <a:endParaRPr lang="en" dirty="0"/>
          </a:p>
          <a:p>
            <a:pPr marL="457200" lvl="0" indent="-342900" rtl="0">
              <a:spcBef>
                <a:spcPts val="0"/>
              </a:spcBef>
              <a:spcAft>
                <a:spcPts val="0"/>
              </a:spcAft>
              <a:buSzPts val="1800"/>
              <a:buChar char="●"/>
            </a:pPr>
            <a:r>
              <a:rPr lang="en-US" dirty="0"/>
              <a:t>Customer Purchases</a:t>
            </a:r>
            <a:endParaRPr lang="en" dirty="0"/>
          </a:p>
          <a:p>
            <a:pPr marL="457200" lvl="0" indent="-342900">
              <a:spcBef>
                <a:spcPts val="0"/>
              </a:spcBef>
              <a:spcAft>
                <a:spcPts val="0"/>
              </a:spcAft>
              <a:buSzPts val="1800"/>
              <a:buChar char="●"/>
            </a:pPr>
            <a:r>
              <a:rPr lang="en-US" dirty="0"/>
              <a:t>Data Persistence</a:t>
            </a:r>
          </a:p>
          <a:p>
            <a:pPr marL="457200" lvl="0" indent="-342900">
              <a:spcBef>
                <a:spcPts val="0"/>
              </a:spcBef>
              <a:buSzPts val="1800"/>
              <a:buChar char="●"/>
            </a:pPr>
            <a:r>
              <a:rPr lang="en-US" dirty="0"/>
              <a:t>Web Based Interface</a:t>
            </a: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 dirty="0"/>
              <a:t>Highlight some of your projects’ User Stories. Focus on explaining what this project can do from the user’s perspective.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I created entities with my classes to facilitate the saving of the person data such as Name, Address, Phone Number. I also created tables for the services and user control. </a:t>
            </a: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Java</a:t>
            </a:r>
            <a:endParaRPr lang="en" dirty="0"/>
          </a:p>
          <a:p>
            <a:pPr marL="457200" lvl="0" indent="-342900" rtl="0">
              <a:spcBef>
                <a:spcPts val="0"/>
              </a:spcBef>
              <a:spcAft>
                <a:spcPts val="0"/>
              </a:spcAft>
              <a:buSzPts val="1800"/>
              <a:buChar char="●"/>
            </a:pPr>
            <a:r>
              <a:rPr lang="en-US" dirty="0"/>
              <a:t>Spring Boot</a:t>
            </a:r>
            <a:endParaRPr lang="en" dirty="0"/>
          </a:p>
          <a:p>
            <a:pPr marL="457200" lvl="0" indent="-342900" rtl="0">
              <a:spcBef>
                <a:spcPts val="0"/>
              </a:spcBef>
              <a:spcAft>
                <a:spcPts val="0"/>
              </a:spcAft>
              <a:buSzPts val="1800"/>
              <a:buChar char="●"/>
            </a:pPr>
            <a:r>
              <a:rPr lang="en-US" dirty="0" err="1"/>
              <a:t>Thymeleaf</a:t>
            </a:r>
            <a:endParaRPr lang="en" dirty="0"/>
          </a:p>
          <a:p>
            <a:pPr marL="457200" lvl="0" indent="-342900" rtl="0">
              <a:spcBef>
                <a:spcPts val="0"/>
              </a:spcBef>
              <a:spcAft>
                <a:spcPts val="0"/>
              </a:spcAft>
              <a:buSzPts val="1800"/>
              <a:buChar char="●"/>
            </a:pPr>
            <a:r>
              <a:rPr lang="en-US" dirty="0"/>
              <a:t>My SQL</a:t>
            </a:r>
            <a:endParaRPr lang="en" dirty="0"/>
          </a:p>
          <a:p>
            <a:pPr marL="457200" lvl="0" indent="-342900">
              <a:spcBef>
                <a:spcPts val="0"/>
              </a:spcBef>
              <a:buSzPts val="1800"/>
              <a:buChar char="●"/>
            </a:pPr>
            <a:r>
              <a:rPr lang="en" dirty="0"/>
              <a:t>Other libraries or components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New framework (for example,  a JS library or a different template engine)</a:t>
            </a:r>
          </a:p>
          <a:p>
            <a:pPr marL="457200" lvl="0" indent="-342900" rtl="0">
              <a:spcBef>
                <a:spcPts val="0"/>
              </a:spcBef>
              <a:spcAft>
                <a:spcPts val="0"/>
              </a:spcAft>
              <a:buSzPts val="1800"/>
              <a:buChar char="●"/>
            </a:pPr>
            <a:r>
              <a:rPr lang="en" dirty="0"/>
              <a:t>New technique (for example, connecting to an API or creating an admin dashboard)</a:t>
            </a:r>
          </a:p>
          <a:p>
            <a:pPr marL="457200" lvl="0" indent="-342900" rtl="0">
              <a:spcBef>
                <a:spcPts val="0"/>
              </a:spcBef>
              <a:buSzPts val="1800"/>
              <a:buChar char="●"/>
            </a:pPr>
            <a:r>
              <a:rPr lang="en" dirty="0"/>
              <a:t>New feature or problem (for example, creating a user profile or pagination of data on the screen)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Google integration (Maps, Calendar, sign in through Google.)</a:t>
            </a:r>
            <a:endParaRPr lang="en" dirty="0"/>
          </a:p>
          <a:p>
            <a:pPr marL="457200" lvl="0" indent="-342900" rtl="0">
              <a:spcBef>
                <a:spcPts val="0"/>
              </a:spcBef>
              <a:spcAft>
                <a:spcPts val="0"/>
              </a:spcAft>
              <a:buSzPts val="1800"/>
              <a:buChar char="●"/>
            </a:pPr>
            <a:r>
              <a:rPr lang="en-US" dirty="0"/>
              <a:t>Making the user interface very snappy and nice. Angular, or another API.</a:t>
            </a:r>
          </a:p>
          <a:p>
            <a:pPr marL="457200" lvl="0" indent="-342900" rtl="0">
              <a:spcBef>
                <a:spcPts val="0"/>
              </a:spcBef>
              <a:spcAft>
                <a:spcPts val="0"/>
              </a:spcAft>
              <a:buSzPts val="1800"/>
              <a:buChar char="●"/>
            </a:pPr>
            <a:r>
              <a:rPr lang="en-US" dirty="0"/>
              <a:t>Add more features for the core application.</a:t>
            </a:r>
            <a:endParaRPr lang="en" dirty="0"/>
          </a:p>
          <a:p>
            <a:pPr marL="457200" lvl="0" indent="-342900">
              <a:spcBef>
                <a:spcPts val="0"/>
              </a:spcBef>
              <a:buSzPts val="1800"/>
              <a:buChar char="●"/>
            </a:pPr>
            <a:r>
              <a:rPr lang="en" dirty="0"/>
              <a:t>Learning </a:t>
            </a:r>
            <a:r>
              <a:rPr lang="en-US" dirty="0"/>
              <a:t>how to make an android app integration.</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304</Words>
  <Application>Microsoft Office PowerPoint</Application>
  <PresentationFormat>On-screen Show (16:9)</PresentationFormat>
  <Paragraphs>31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Arvo</vt:lpstr>
      <vt:lpstr>Montserrat</vt:lpstr>
      <vt:lpstr>Roboto</vt:lpstr>
      <vt:lpstr>Material</vt:lpstr>
      <vt:lpstr>Sam’s Nail Spa</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Marla</cp:lastModifiedBy>
  <cp:revision>11</cp:revision>
  <dcterms:modified xsi:type="dcterms:W3CDTF">2018-09-13T23:00:40Z</dcterms:modified>
</cp:coreProperties>
</file>