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Sam’s Nail Spa</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Timothy Novak</a:t>
            </a:r>
            <a:endParaRPr lang="en" dirty="0"/>
          </a:p>
          <a:p>
            <a:pPr marL="0" lvl="0" indent="0">
              <a:spcBef>
                <a:spcPts val="0"/>
              </a:spcBef>
              <a:buNone/>
            </a:pPr>
            <a:r>
              <a:rPr lang="en-US" dirty="0"/>
              <a:t>Github.com</a:t>
            </a:r>
            <a:r>
              <a:rPr lang="en" dirty="0"/>
              <a:t>@</a:t>
            </a:r>
            <a:r>
              <a:rPr lang="en-US" dirty="0"/>
              <a:t>tnovak123</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 created a website that also functions as an application for my clients nail salon business.  The clients can view and pick from her services, technicians, and purchase their picks.  She can add/remove customers, services, and users. </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User Login</a:t>
            </a:r>
            <a:endParaRPr lang="en" dirty="0"/>
          </a:p>
          <a:p>
            <a:pPr marL="457200" lvl="0" indent="-342900" rtl="0">
              <a:spcBef>
                <a:spcPts val="0"/>
              </a:spcBef>
              <a:spcAft>
                <a:spcPts val="0"/>
              </a:spcAft>
              <a:buSzPts val="1800"/>
              <a:buChar char="●"/>
            </a:pPr>
            <a:r>
              <a:rPr lang="en-US" dirty="0"/>
              <a:t>Customer Purchases</a:t>
            </a:r>
            <a:endParaRPr lang="en" dirty="0"/>
          </a:p>
          <a:p>
            <a:pPr marL="457200" lvl="0" indent="-342900">
              <a:spcBef>
                <a:spcPts val="0"/>
              </a:spcBef>
              <a:spcAft>
                <a:spcPts val="0"/>
              </a:spcAft>
              <a:buSzPts val="1800"/>
              <a:buChar char="●"/>
            </a:pPr>
            <a:r>
              <a:rPr lang="en-US" dirty="0"/>
              <a:t>Data Persistence</a:t>
            </a:r>
          </a:p>
          <a:p>
            <a:pPr marL="457200" lvl="0" indent="-342900">
              <a:spcBef>
                <a:spcPts val="0"/>
              </a:spcBef>
              <a:buSzPts val="1800"/>
              <a:buChar char="●"/>
            </a:pPr>
            <a:r>
              <a:rPr lang="en-US" dirty="0"/>
              <a:t>Web Based Interface</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lvl="0">
              <a:buNone/>
            </a:pPr>
            <a:r>
              <a:rPr lang="en-US" dirty="0"/>
              <a:t>I created a website interface for the customers to choose their nail package options, choose the stylist, then see the prices and book the service.</a:t>
            </a:r>
            <a:endParaRPr lang="en" dirty="0"/>
          </a:p>
          <a:p>
            <a:pPr lvl="0">
              <a:buNone/>
            </a:pPr>
            <a:r>
              <a:rPr lang="en-US" dirty="0"/>
              <a:t>I also created a database interface, and views where one can enter/modification/delete the information in the adjoining database.</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 created entities with my classes to facilitate the saving of the person data such as Name, Address, Phone Number. I also created tables for the services and user control. </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 SQL</a:t>
            </a:r>
            <a:endParaRPr lang="en" dirty="0"/>
          </a:p>
          <a:p>
            <a:pPr marL="457200" lvl="0" indent="-342900">
              <a:spcBef>
                <a:spcPts val="0"/>
              </a:spcBef>
              <a:buSzPts val="1800"/>
              <a:buChar char="●"/>
            </a:pPr>
            <a:r>
              <a:rPr lang="en" dirty="0"/>
              <a:t>Other libraries or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To be careful and meticulous with the </a:t>
            </a:r>
            <a:r>
              <a:rPr lang="en-US" dirty="0" err="1"/>
              <a:t>Thymeleaf</a:t>
            </a:r>
            <a:r>
              <a:rPr lang="en-US" dirty="0"/>
              <a:t> code as well as the Java code.</a:t>
            </a:r>
            <a:endParaRPr lang="en" dirty="0"/>
          </a:p>
          <a:p>
            <a:pPr marL="457200" lvl="0" indent="-342900" rtl="0">
              <a:spcBef>
                <a:spcPts val="0"/>
              </a:spcBef>
              <a:spcAft>
                <a:spcPts val="0"/>
              </a:spcAft>
              <a:buSzPts val="1800"/>
              <a:buChar char="●"/>
            </a:pPr>
            <a:r>
              <a:rPr lang="en-US" dirty="0"/>
              <a:t>How to update the database record.</a:t>
            </a:r>
            <a:endParaRPr lang="en" dirty="0"/>
          </a:p>
          <a:p>
            <a:pPr marL="457200" lvl="0" indent="-342900" rtl="0">
              <a:spcBef>
                <a:spcPts val="0"/>
              </a:spcBef>
              <a:spcAft>
                <a:spcPts val="0"/>
              </a:spcAft>
              <a:buSzPts val="1800"/>
              <a:buChar char="●"/>
            </a:pPr>
            <a:r>
              <a:rPr lang="en-US" dirty="0"/>
              <a:t>How to overcome blockers to building a project.</a:t>
            </a:r>
          </a:p>
          <a:p>
            <a:pPr marL="457200" lvl="0" indent="-342900" rtl="0">
              <a:spcBef>
                <a:spcPts val="0"/>
              </a:spcBef>
              <a:buSzPts val="1800"/>
              <a:buChar char="●"/>
            </a:pPr>
            <a:r>
              <a:rPr lang="en-US" dirty="0"/>
              <a:t>How to use GitHub more completely.</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Google integration (Maps, Calendar, sign in through Google.)</a:t>
            </a:r>
            <a:endParaRPr lang="en" dirty="0"/>
          </a:p>
          <a:p>
            <a:pPr marL="457200" lvl="0" indent="-342900" rtl="0">
              <a:spcBef>
                <a:spcPts val="0"/>
              </a:spcBef>
              <a:spcAft>
                <a:spcPts val="0"/>
              </a:spcAft>
              <a:buSzPts val="1800"/>
              <a:buChar char="●"/>
            </a:pPr>
            <a:r>
              <a:rPr lang="en-US" dirty="0"/>
              <a:t>Making the user interface very snappy and nice. Angular, or another API.</a:t>
            </a:r>
          </a:p>
          <a:p>
            <a:pPr marL="457200" lvl="0" indent="-342900" rtl="0">
              <a:spcBef>
                <a:spcPts val="0"/>
              </a:spcBef>
              <a:spcAft>
                <a:spcPts val="0"/>
              </a:spcAft>
              <a:buSzPts val="1800"/>
              <a:buChar char="●"/>
            </a:pPr>
            <a:r>
              <a:rPr lang="en-US" dirty="0"/>
              <a:t>Add more features for the core application.</a:t>
            </a:r>
          </a:p>
          <a:p>
            <a:pPr marL="457200" lvl="0" indent="-342900" rtl="0">
              <a:spcBef>
                <a:spcPts val="0"/>
              </a:spcBef>
              <a:spcAft>
                <a:spcPts val="0"/>
              </a:spcAft>
              <a:buSzPts val="1800"/>
              <a:buChar char="●"/>
            </a:pPr>
            <a:r>
              <a:rPr lang="en-US" dirty="0"/>
              <a:t>Adding user access control.</a:t>
            </a:r>
            <a:endParaRPr lang="en" dirty="0"/>
          </a:p>
          <a:p>
            <a:pPr marL="457200" lvl="0" indent="-342900">
              <a:spcBef>
                <a:spcPts val="0"/>
              </a:spcBef>
              <a:buSzPts val="1800"/>
              <a:buChar char="●"/>
            </a:pPr>
            <a:r>
              <a:rPr lang="en" dirty="0"/>
              <a:t>Learning </a:t>
            </a:r>
            <a:r>
              <a:rPr lang="en-US" dirty="0"/>
              <a:t>how to make an android app integration.</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327</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Sam’s Nail Spa</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Marla</cp:lastModifiedBy>
  <cp:revision>17</cp:revision>
  <dcterms:modified xsi:type="dcterms:W3CDTF">2018-09-22T20:21:01Z</dcterms:modified>
</cp:coreProperties>
</file>