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18"/>
  </p:notesMasterIdLst>
  <p:sldIdLst>
    <p:sldId id="293" r:id="rId2"/>
    <p:sldId id="282" r:id="rId3"/>
    <p:sldId id="283" r:id="rId4"/>
    <p:sldId id="406" r:id="rId5"/>
    <p:sldId id="324" r:id="rId6"/>
    <p:sldId id="325" r:id="rId7"/>
    <p:sldId id="415" r:id="rId8"/>
    <p:sldId id="482" r:id="rId9"/>
    <p:sldId id="438" r:id="rId10"/>
    <p:sldId id="437" r:id="rId11"/>
    <p:sldId id="484" r:id="rId12"/>
    <p:sldId id="363" r:id="rId13"/>
    <p:sldId id="285" r:id="rId14"/>
    <p:sldId id="284" r:id="rId15"/>
    <p:sldId id="408" r:id="rId16"/>
    <p:sldId id="409" r:id="rId17"/>
  </p:sldIdLst>
  <p:sldSz cx="12192000" cy="6858000"/>
  <p:notesSz cx="6858000" cy="9144000"/>
  <p:embeddedFontLst>
    <p:embeddedFont>
      <p:font typeface="Ricty Diminished Discord" panose="020B0509020203020207" pitchFamily="49" charset="-128"/>
      <p:regular r:id="rId19"/>
      <p:bold r:id="rId20"/>
      <p:italic r:id="rId21"/>
      <p:boldItalic r:id="rId22"/>
    </p:embeddedFont>
    <p:embeddedFont>
      <p:font typeface="源真ゴシックP Bold" panose="020B0602020203020207" pitchFamily="50" charset="-128"/>
      <p:bold r:id="rId23"/>
    </p:embeddedFont>
    <p:embeddedFont>
      <p:font typeface="源真ゴシックP Heavy" panose="020B0702020203020207" pitchFamily="50" charset="-128"/>
      <p:bold r:id="rId24"/>
    </p:embeddedFont>
    <p:embeddedFont>
      <p:font typeface="源真ゴシックP Light" panose="020B0103020203020207" pitchFamily="50" charset="-128"/>
      <p:regular r:id="rId25"/>
    </p:embeddedFont>
    <p:embeddedFont>
      <p:font typeface="源真ゴシックP Regular" panose="020B0302020203020207" pitchFamily="50" charset="-128"/>
      <p:regular r:id="rId26"/>
    </p:embeddedFont>
  </p:embeddedFont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2. コードの仕組み" id="{21E034F4-3520-4E98-839A-CEDEB3EA1595}">
          <p14:sldIdLst>
            <p14:sldId id="293"/>
            <p14:sldId id="282"/>
            <p14:sldId id="283"/>
            <p14:sldId id="406"/>
            <p14:sldId id="324"/>
            <p14:sldId id="325"/>
            <p14:sldId id="415"/>
            <p14:sldId id="482"/>
            <p14:sldId id="438"/>
            <p14:sldId id="437"/>
            <p14:sldId id="484"/>
            <p14:sldId id="363"/>
          </p14:sldIdLst>
        </p14:section>
        <p14:section name="1-2+. コードの仕組み(EX)" id="{142AD54C-06D8-440B-B944-C71DF1C98DEC}">
          <p14:sldIdLst>
            <p14:sldId id="285"/>
            <p14:sldId id="284"/>
            <p14:sldId id="408"/>
            <p14:sldId id="40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作成者"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E239A8-1C6F-4BE4-86A4-373D8C429264}" v="7" dt="2024-04-29T14:02:30.8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94660"/>
  </p:normalViewPr>
  <p:slideViewPr>
    <p:cSldViewPr snapToGrid="0" showGuides="1">
      <p:cViewPr varScale="1">
        <p:scale>
          <a:sx n="103" d="100"/>
          <a:sy n="103" d="100"/>
        </p:scale>
        <p:origin x="117"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源真ゴシックP Regular" panose="020B0302020203020207" pitchFamily="50" charset="-128"/>
                <a:ea typeface="源真ゴシックP Regular" panose="020B0302020203020207"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源真ゴシックP Regular" panose="020B0302020203020207" pitchFamily="50" charset="-128"/>
                <a:ea typeface="源真ゴシックP Regular" panose="020B0302020203020207" pitchFamily="50" charset="-128"/>
              </a:defRPr>
            </a:lvl1pPr>
          </a:lstStyle>
          <a:p>
            <a:fld id="{E127C313-0CAE-4333-ACB9-3E4641EEA8A4}" type="datetimeFigureOut">
              <a:rPr lang="ja-JP" altLang="en-US" smtClean="0"/>
              <a:pPr/>
              <a:t>2024/4/29</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源真ゴシックP Regular" panose="020B0302020203020207" pitchFamily="50" charset="-128"/>
                <a:ea typeface="源真ゴシックP Regular" panose="020B0302020203020207"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源真ゴシックP Regular" panose="020B0302020203020207" pitchFamily="50" charset="-128"/>
                <a:ea typeface="源真ゴシックP Regular" panose="020B0302020203020207" pitchFamily="50" charset="-128"/>
              </a:defRPr>
            </a:lvl1pPr>
          </a:lstStyle>
          <a:p>
            <a:fld id="{44E67AC9-7D62-442E-AEB6-C41D172BA96E}" type="slidenum">
              <a:rPr lang="ja-JP" altLang="en-US" smtClean="0"/>
              <a:pPr/>
              <a:t>‹#›</a:t>
            </a:fld>
            <a:endParaRPr lang="ja-JP" altLang="en-US" dirty="0"/>
          </a:p>
        </p:txBody>
      </p:sp>
    </p:spTree>
    <p:extLst>
      <p:ext uri="{BB962C8B-B14F-4D97-AF65-F5344CB8AC3E}">
        <p14:creationId xmlns:p14="http://schemas.microsoft.com/office/powerpoint/2010/main" val="388901288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源真ゴシックP Regular" panose="020B0302020203020207" pitchFamily="50" charset="-128"/>
        <a:ea typeface="源真ゴシックP Regular" panose="020B0302020203020207" pitchFamily="50" charset="-128"/>
        <a:cs typeface="+mn-cs"/>
      </a:defRPr>
    </a:lvl1pPr>
    <a:lvl2pPr marL="457200" algn="l" defTabSz="914400" rtl="0" eaLnBrk="1" latinLnBrk="0" hangingPunct="1">
      <a:defRPr kumimoji="1" sz="1200" kern="1200">
        <a:solidFill>
          <a:schemeClr val="tx1"/>
        </a:solidFill>
        <a:latin typeface="源真ゴシックP Regular" panose="020B0302020203020207" pitchFamily="50" charset="-128"/>
        <a:ea typeface="源真ゴシックP Regular" panose="020B0302020203020207" pitchFamily="50" charset="-128"/>
        <a:cs typeface="+mn-cs"/>
      </a:defRPr>
    </a:lvl2pPr>
    <a:lvl3pPr marL="914400" algn="l" defTabSz="914400" rtl="0" eaLnBrk="1" latinLnBrk="0" hangingPunct="1">
      <a:defRPr kumimoji="1" sz="1200" kern="1200">
        <a:solidFill>
          <a:schemeClr val="tx1"/>
        </a:solidFill>
        <a:latin typeface="源真ゴシックP Regular" panose="020B0302020203020207" pitchFamily="50" charset="-128"/>
        <a:ea typeface="源真ゴシックP Regular" panose="020B0302020203020207" pitchFamily="50" charset="-128"/>
        <a:cs typeface="+mn-cs"/>
      </a:defRPr>
    </a:lvl3pPr>
    <a:lvl4pPr marL="1371600" algn="l" defTabSz="914400" rtl="0" eaLnBrk="1" latinLnBrk="0" hangingPunct="1">
      <a:defRPr kumimoji="1" sz="1200" kern="1200">
        <a:solidFill>
          <a:schemeClr val="tx1"/>
        </a:solidFill>
        <a:latin typeface="源真ゴシックP Regular" panose="020B0302020203020207" pitchFamily="50" charset="-128"/>
        <a:ea typeface="源真ゴシックP Regular" panose="020B0302020203020207" pitchFamily="50" charset="-128"/>
        <a:cs typeface="+mn-cs"/>
      </a:defRPr>
    </a:lvl4pPr>
    <a:lvl5pPr marL="1828800" algn="l" defTabSz="914400" rtl="0" eaLnBrk="1" latinLnBrk="0" hangingPunct="1">
      <a:defRPr kumimoji="1" sz="1200" kern="1200">
        <a:solidFill>
          <a:schemeClr val="tx1"/>
        </a:solidFill>
        <a:latin typeface="源真ゴシックP Regular" panose="020B0302020203020207" pitchFamily="50" charset="-128"/>
        <a:ea typeface="源真ゴシックP Regular" panose="020B0302020203020207"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a:t>オブジェクト というのを省略してしまってもいいかもね</a:t>
            </a:r>
            <a:r>
              <a:rPr kumimoji="1" lang="en-US" altLang="ja-JP"/>
              <a:t>. </a:t>
            </a:r>
            <a:r>
              <a:rPr kumimoji="1" lang="ja-JP" altLang="en-US"/>
              <a:t>コンパイラに置き換える</a:t>
            </a:r>
          </a:p>
        </p:txBody>
      </p:sp>
      <p:sp>
        <p:nvSpPr>
          <p:cNvPr id="4" name="Slide Number Placeholder 3"/>
          <p:cNvSpPr>
            <a:spLocks noGrp="1"/>
          </p:cNvSpPr>
          <p:nvPr>
            <p:ph type="sldNum" sz="quarter" idx="5"/>
          </p:nvPr>
        </p:nvSpPr>
        <p:spPr/>
        <p:txBody>
          <a:bodyPr/>
          <a:lstStyle/>
          <a:p>
            <a:fld id="{4F472218-064F-4EA0-8EEE-7338B80F7C72}" type="slidenum">
              <a:rPr kumimoji="1" lang="ja-JP" altLang="en-US" smtClean="0"/>
              <a:t>3</a:t>
            </a:fld>
            <a:endParaRPr kumimoji="1" lang="ja-JP" altLang="en-US"/>
          </a:p>
        </p:txBody>
      </p:sp>
    </p:spTree>
    <p:extLst>
      <p:ext uri="{BB962C8B-B14F-4D97-AF65-F5344CB8AC3E}">
        <p14:creationId xmlns:p14="http://schemas.microsoft.com/office/powerpoint/2010/main" val="2910721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a:t>オブジェクト というのを省略してしまってもいいかもね</a:t>
            </a:r>
            <a:r>
              <a:rPr kumimoji="1" lang="en-US" altLang="ja-JP"/>
              <a:t>. </a:t>
            </a:r>
            <a:r>
              <a:rPr kumimoji="1" lang="ja-JP" altLang="en-US"/>
              <a:t>コンパイラに置き換える</a:t>
            </a:r>
          </a:p>
        </p:txBody>
      </p:sp>
      <p:sp>
        <p:nvSpPr>
          <p:cNvPr id="4" name="Slide Number Placeholder 3"/>
          <p:cNvSpPr>
            <a:spLocks noGrp="1"/>
          </p:cNvSpPr>
          <p:nvPr>
            <p:ph type="sldNum" sz="quarter" idx="5"/>
          </p:nvPr>
        </p:nvSpPr>
        <p:spPr/>
        <p:txBody>
          <a:bodyPr/>
          <a:lstStyle/>
          <a:p>
            <a:fld id="{4F472218-064F-4EA0-8EEE-7338B80F7C72}" type="slidenum">
              <a:rPr kumimoji="1" lang="ja-JP" altLang="en-US" smtClean="0"/>
              <a:t>13</a:t>
            </a:fld>
            <a:endParaRPr kumimoji="1" lang="ja-JP" altLang="en-US"/>
          </a:p>
        </p:txBody>
      </p:sp>
    </p:spTree>
    <p:extLst>
      <p:ext uri="{BB962C8B-B14F-4D97-AF65-F5344CB8AC3E}">
        <p14:creationId xmlns:p14="http://schemas.microsoft.com/office/powerpoint/2010/main" val="1659823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a:p>
        </p:txBody>
      </p:sp>
      <p:sp>
        <p:nvSpPr>
          <p:cNvPr id="4" name="Slide Number Placeholder 3"/>
          <p:cNvSpPr>
            <a:spLocks noGrp="1"/>
          </p:cNvSpPr>
          <p:nvPr>
            <p:ph type="sldNum" sz="quarter" idx="5"/>
          </p:nvPr>
        </p:nvSpPr>
        <p:spPr/>
        <p:txBody>
          <a:bodyPr/>
          <a:lstStyle/>
          <a:p>
            <a:fld id="{4F472218-064F-4EA0-8EEE-7338B80F7C72}" type="slidenum">
              <a:rPr kumimoji="1" lang="ja-JP" altLang="en-US" smtClean="0"/>
              <a:t>15</a:t>
            </a:fld>
            <a:endParaRPr kumimoji="1" lang="ja-JP" altLang="en-US"/>
          </a:p>
        </p:txBody>
      </p:sp>
    </p:spTree>
    <p:extLst>
      <p:ext uri="{BB962C8B-B14F-4D97-AF65-F5344CB8AC3E}">
        <p14:creationId xmlns:p14="http://schemas.microsoft.com/office/powerpoint/2010/main" val="3103861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a:p>
        </p:txBody>
      </p:sp>
      <p:sp>
        <p:nvSpPr>
          <p:cNvPr id="4" name="Slide Number Placeholder 3"/>
          <p:cNvSpPr>
            <a:spLocks noGrp="1"/>
          </p:cNvSpPr>
          <p:nvPr>
            <p:ph type="sldNum" sz="quarter" idx="5"/>
          </p:nvPr>
        </p:nvSpPr>
        <p:spPr/>
        <p:txBody>
          <a:bodyPr/>
          <a:lstStyle/>
          <a:p>
            <a:fld id="{4F472218-064F-4EA0-8EEE-7338B80F7C72}" type="slidenum">
              <a:rPr kumimoji="1" lang="ja-JP" altLang="en-US" smtClean="0"/>
              <a:t>16</a:t>
            </a:fld>
            <a:endParaRPr kumimoji="1" lang="ja-JP" altLang="en-US"/>
          </a:p>
        </p:txBody>
      </p:sp>
    </p:spTree>
    <p:extLst>
      <p:ext uri="{BB962C8B-B14F-4D97-AF65-F5344CB8AC3E}">
        <p14:creationId xmlns:p14="http://schemas.microsoft.com/office/powerpoint/2010/main" val="1282427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a:p>
        </p:txBody>
      </p:sp>
      <p:sp>
        <p:nvSpPr>
          <p:cNvPr id="4" name="Slide Number Placeholder 3"/>
          <p:cNvSpPr>
            <a:spLocks noGrp="1"/>
          </p:cNvSpPr>
          <p:nvPr>
            <p:ph type="sldNum" sz="quarter" idx="5"/>
          </p:nvPr>
        </p:nvSpPr>
        <p:spPr/>
        <p:txBody>
          <a:bodyPr/>
          <a:lstStyle/>
          <a:p>
            <a:fld id="{4F472218-064F-4EA0-8EEE-7338B80F7C72}" type="slidenum">
              <a:rPr kumimoji="1" lang="ja-JP" altLang="en-US" smtClean="0"/>
              <a:t>4</a:t>
            </a:fld>
            <a:endParaRPr kumimoji="1" lang="ja-JP" altLang="en-US"/>
          </a:p>
        </p:txBody>
      </p:sp>
    </p:spTree>
    <p:extLst>
      <p:ext uri="{BB962C8B-B14F-4D97-AF65-F5344CB8AC3E}">
        <p14:creationId xmlns:p14="http://schemas.microsoft.com/office/powerpoint/2010/main" val="484440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a:t>オブジェクト というのを省略してしまってもいいかもね</a:t>
            </a:r>
            <a:r>
              <a:rPr kumimoji="1" lang="en-US" altLang="ja-JP"/>
              <a:t>. </a:t>
            </a:r>
            <a:r>
              <a:rPr kumimoji="1" lang="ja-JP" altLang="en-US"/>
              <a:t>コンパイラに置き換える</a:t>
            </a:r>
          </a:p>
        </p:txBody>
      </p:sp>
      <p:sp>
        <p:nvSpPr>
          <p:cNvPr id="4" name="Slide Number Placeholder 3"/>
          <p:cNvSpPr>
            <a:spLocks noGrp="1"/>
          </p:cNvSpPr>
          <p:nvPr>
            <p:ph type="sldNum" sz="quarter" idx="5"/>
          </p:nvPr>
        </p:nvSpPr>
        <p:spPr/>
        <p:txBody>
          <a:bodyPr/>
          <a:lstStyle/>
          <a:p>
            <a:fld id="{4F472218-064F-4EA0-8EEE-7338B80F7C72}" type="slidenum">
              <a:rPr kumimoji="1" lang="ja-JP" altLang="en-US" smtClean="0"/>
              <a:t>5</a:t>
            </a:fld>
            <a:endParaRPr kumimoji="1" lang="ja-JP" altLang="en-US"/>
          </a:p>
        </p:txBody>
      </p:sp>
    </p:spTree>
    <p:extLst>
      <p:ext uri="{BB962C8B-B14F-4D97-AF65-F5344CB8AC3E}">
        <p14:creationId xmlns:p14="http://schemas.microsoft.com/office/powerpoint/2010/main" val="1060849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sz="2800"/>
              <a:t>オブジェクト というのを省略してしまってもいいかもね</a:t>
            </a:r>
            <a:r>
              <a:rPr kumimoji="1" lang="en-US" altLang="ja-JP" sz="2800"/>
              <a:t>. </a:t>
            </a:r>
            <a:r>
              <a:rPr kumimoji="1" lang="ja-JP" altLang="en-US" sz="2800"/>
              <a:t>コンパイラに置き換える</a:t>
            </a:r>
          </a:p>
        </p:txBody>
      </p:sp>
      <p:sp>
        <p:nvSpPr>
          <p:cNvPr id="4" name="Slide Number Placeholder 3"/>
          <p:cNvSpPr>
            <a:spLocks noGrp="1"/>
          </p:cNvSpPr>
          <p:nvPr>
            <p:ph type="sldNum" sz="quarter" idx="5"/>
          </p:nvPr>
        </p:nvSpPr>
        <p:spPr/>
        <p:txBody>
          <a:bodyPr/>
          <a:lstStyle/>
          <a:p>
            <a:fld id="{4F472218-064F-4EA0-8EEE-7338B80F7C72}" type="slidenum">
              <a:rPr kumimoji="1" lang="ja-JP" altLang="en-US" smtClean="0"/>
              <a:t>6</a:t>
            </a:fld>
            <a:endParaRPr kumimoji="1" lang="ja-JP" altLang="en-US"/>
          </a:p>
        </p:txBody>
      </p:sp>
    </p:spTree>
    <p:extLst>
      <p:ext uri="{BB962C8B-B14F-4D97-AF65-F5344CB8AC3E}">
        <p14:creationId xmlns:p14="http://schemas.microsoft.com/office/powerpoint/2010/main" val="4135793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7</a:t>
            </a:fld>
            <a:endParaRPr kumimoji="1" lang="ja-JP" altLang="en-US"/>
          </a:p>
        </p:txBody>
      </p:sp>
    </p:spTree>
    <p:extLst>
      <p:ext uri="{BB962C8B-B14F-4D97-AF65-F5344CB8AC3E}">
        <p14:creationId xmlns:p14="http://schemas.microsoft.com/office/powerpoint/2010/main" val="4063525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8</a:t>
            </a:fld>
            <a:endParaRPr kumimoji="1" lang="ja-JP" altLang="en-US"/>
          </a:p>
        </p:txBody>
      </p:sp>
    </p:spTree>
    <p:extLst>
      <p:ext uri="{BB962C8B-B14F-4D97-AF65-F5344CB8AC3E}">
        <p14:creationId xmlns:p14="http://schemas.microsoft.com/office/powerpoint/2010/main" val="3986530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9</a:t>
            </a:fld>
            <a:endParaRPr kumimoji="1" lang="ja-JP" altLang="en-US"/>
          </a:p>
        </p:txBody>
      </p:sp>
    </p:spTree>
    <p:extLst>
      <p:ext uri="{BB962C8B-B14F-4D97-AF65-F5344CB8AC3E}">
        <p14:creationId xmlns:p14="http://schemas.microsoft.com/office/powerpoint/2010/main" val="3744702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10</a:t>
            </a:fld>
            <a:endParaRPr kumimoji="1" lang="ja-JP" altLang="en-US"/>
          </a:p>
        </p:txBody>
      </p:sp>
    </p:spTree>
    <p:extLst>
      <p:ext uri="{BB962C8B-B14F-4D97-AF65-F5344CB8AC3E}">
        <p14:creationId xmlns:p14="http://schemas.microsoft.com/office/powerpoint/2010/main" val="3208755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11</a:t>
            </a:fld>
            <a:endParaRPr kumimoji="1" lang="ja-JP" altLang="en-US"/>
          </a:p>
        </p:txBody>
      </p:sp>
    </p:spTree>
    <p:extLst>
      <p:ext uri="{BB962C8B-B14F-4D97-AF65-F5344CB8AC3E}">
        <p14:creationId xmlns:p14="http://schemas.microsoft.com/office/powerpoint/2010/main" val="2146346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ADBD83-546C-41BE-A557-EC20C3D26951}"/>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kumimoji="1" lang="en-US" altLang="ja-JP"/>
              <a:t>Click to edit Master title style</a:t>
            </a:r>
            <a:endParaRPr kumimoji="1" lang="ja-JP" altLang="en-US"/>
          </a:p>
        </p:txBody>
      </p:sp>
      <p:sp>
        <p:nvSpPr>
          <p:cNvPr id="3" name="字幕 2">
            <a:extLst>
              <a:ext uri="{FF2B5EF4-FFF2-40B4-BE49-F238E27FC236}">
                <a16:creationId xmlns:a16="http://schemas.microsoft.com/office/drawing/2014/main" id="{7C62FD39-53CE-4E5B-9C96-E1624B9FB76B}"/>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a:t>Click to edit Master subtitle style</a:t>
            </a:r>
            <a:endParaRPr kumimoji="1" lang="ja-JP" altLang="en-US"/>
          </a:p>
        </p:txBody>
      </p:sp>
      <p:sp>
        <p:nvSpPr>
          <p:cNvPr id="9" name="Footer Placeholder 2">
            <a:extLst>
              <a:ext uri="{FF2B5EF4-FFF2-40B4-BE49-F238E27FC236}">
                <a16:creationId xmlns:a16="http://schemas.microsoft.com/office/drawing/2014/main" id="{991EAF78-FF28-AA90-BC09-6F41CF27CB22}"/>
              </a:ext>
              <a:ext uri="{C183D7F6-B498-43B3-948B-1728B52AA6E4}">
                <adec:decorative xmlns:adec="http://schemas.microsoft.com/office/drawing/2017/decorative" val="1"/>
              </a:ext>
            </a:extLst>
          </p:cNvPr>
          <p:cNvSpPr txBox="1">
            <a:spLocks/>
          </p:cNvSpPr>
          <p:nvPr userDrawn="1"/>
        </p:nvSpPr>
        <p:spPr>
          <a:xfrm>
            <a:off x="4038600" y="6426319"/>
            <a:ext cx="41148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sz="1600" spc="150" baseline="0" dirty="0">
                <a:solidFill>
                  <a:schemeClr val="bg1">
                    <a:lumMod val="65000"/>
                  </a:schemeClr>
                </a:solidFill>
              </a:rPr>
              <a:t>TNP </a:t>
            </a:r>
            <a:r>
              <a:rPr lang="ja-JP" altLang="en-US" sz="1600" spc="150" baseline="0" dirty="0">
                <a:solidFill>
                  <a:schemeClr val="bg1">
                    <a:lumMod val="65000"/>
                  </a:schemeClr>
                </a:solidFill>
              </a:rPr>
              <a:t>・ 初年次講義 </a:t>
            </a:r>
            <a:r>
              <a:rPr lang="en-US" altLang="ja-JP" sz="1600" spc="150" baseline="0" dirty="0">
                <a:solidFill>
                  <a:schemeClr val="bg1">
                    <a:lumMod val="65000"/>
                  </a:schemeClr>
                </a:solidFill>
              </a:rPr>
              <a:t>2024</a:t>
            </a:r>
            <a:endParaRPr lang="ja-JP" altLang="en-US" sz="1600" spc="150" baseline="0" dirty="0">
              <a:solidFill>
                <a:schemeClr val="bg1">
                  <a:lumMod val="65000"/>
                </a:schemeClr>
              </a:solidFill>
            </a:endParaRPr>
          </a:p>
        </p:txBody>
      </p:sp>
    </p:spTree>
    <p:extLst>
      <p:ext uri="{BB962C8B-B14F-4D97-AF65-F5344CB8AC3E}">
        <p14:creationId xmlns:p14="http://schemas.microsoft.com/office/powerpoint/2010/main" val="3339744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セクションのタイトル">
    <p:spTree>
      <p:nvGrpSpPr>
        <p:cNvPr id="1" name=""/>
        <p:cNvGrpSpPr/>
        <p:nvPr/>
      </p:nvGrpSpPr>
      <p:grpSpPr>
        <a:xfrm>
          <a:off x="0" y="0"/>
          <a:ext cx="0" cy="0"/>
          <a:chOff x="0" y="0"/>
          <a:chExt cx="0" cy="0"/>
        </a:xfrm>
      </p:grpSpPr>
      <p:sp>
        <p:nvSpPr>
          <p:cNvPr id="34" name="Right Triangle 33">
            <a:extLst>
              <a:ext uri="{FF2B5EF4-FFF2-40B4-BE49-F238E27FC236}">
                <a16:creationId xmlns:a16="http://schemas.microsoft.com/office/drawing/2014/main" id="{DC0EC104-B885-6426-39C7-619821892E0F}"/>
              </a:ext>
              <a:ext uri="{C183D7F6-B498-43B3-948B-1728B52AA6E4}">
                <adec:decorative xmlns:adec="http://schemas.microsoft.com/office/drawing/2017/decorative" val="1"/>
              </a:ext>
            </a:extLst>
          </p:cNvPr>
          <p:cNvSpPr/>
          <p:nvPr userDrawn="1"/>
        </p:nvSpPr>
        <p:spPr>
          <a:xfrm flipH="1">
            <a:off x="8521699" y="-412750"/>
            <a:ext cx="4114791" cy="7683500"/>
          </a:xfrm>
          <a:prstGeom prst="rtTriangle">
            <a:avLst/>
          </a:prstGeom>
          <a:solidFill>
            <a:schemeClr val="accent4">
              <a:lumMod val="40000"/>
              <a:lumOff val="60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Right Triangle 34">
            <a:extLst>
              <a:ext uri="{FF2B5EF4-FFF2-40B4-BE49-F238E27FC236}">
                <a16:creationId xmlns:a16="http://schemas.microsoft.com/office/drawing/2014/main" id="{DDCB2182-CE11-D15E-300A-C7CEA8376992}"/>
              </a:ext>
              <a:ext uri="{C183D7F6-B498-43B3-948B-1728B52AA6E4}">
                <adec:decorative xmlns:adec="http://schemas.microsoft.com/office/drawing/2017/decorative" val="1"/>
              </a:ext>
            </a:extLst>
          </p:cNvPr>
          <p:cNvSpPr/>
          <p:nvPr userDrawn="1"/>
        </p:nvSpPr>
        <p:spPr>
          <a:xfrm flipH="1">
            <a:off x="8077209" y="-751185"/>
            <a:ext cx="4114791" cy="7683500"/>
          </a:xfrm>
          <a:prstGeom prst="rtTriangle">
            <a:avLst/>
          </a:prstGeom>
          <a:solidFill>
            <a:schemeClr val="tx1">
              <a:lumMod val="50000"/>
              <a:lumOff val="50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Straight Connector 36">
            <a:extLst>
              <a:ext uri="{FF2B5EF4-FFF2-40B4-BE49-F238E27FC236}">
                <a16:creationId xmlns:a16="http://schemas.microsoft.com/office/drawing/2014/main" id="{77645BD4-6549-3446-2EAF-EC798A56DE1A}"/>
              </a:ext>
              <a:ext uri="{C183D7F6-B498-43B3-948B-1728B52AA6E4}">
                <adec:decorative xmlns:adec="http://schemas.microsoft.com/office/drawing/2017/decorative" val="1"/>
              </a:ext>
            </a:extLst>
          </p:cNvPr>
          <p:cNvCxnSpPr>
            <a:cxnSpLocks/>
          </p:cNvCxnSpPr>
          <p:nvPr userDrawn="1"/>
        </p:nvCxnSpPr>
        <p:spPr>
          <a:xfrm>
            <a:off x="2524125" y="1666578"/>
            <a:ext cx="0" cy="300067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E8DA39C-665E-546D-96A2-593C6D50CD4E}"/>
              </a:ext>
              <a:ext uri="{C183D7F6-B498-43B3-948B-1728B52AA6E4}">
                <adec:decorative xmlns:adec="http://schemas.microsoft.com/office/drawing/2017/decorative" val="1"/>
              </a:ext>
            </a:extLst>
          </p:cNvPr>
          <p:cNvCxnSpPr>
            <a:cxnSpLocks/>
          </p:cNvCxnSpPr>
          <p:nvPr userDrawn="1"/>
        </p:nvCxnSpPr>
        <p:spPr>
          <a:xfrm>
            <a:off x="2853598" y="2127999"/>
            <a:ext cx="217475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0" name="Text Placeholder 69">
            <a:extLst>
              <a:ext uri="{FF2B5EF4-FFF2-40B4-BE49-F238E27FC236}">
                <a16:creationId xmlns:a16="http://schemas.microsoft.com/office/drawing/2014/main" id="{53373C27-78D1-D790-09B0-1537479BE9C4}"/>
              </a:ext>
            </a:extLst>
          </p:cNvPr>
          <p:cNvSpPr>
            <a:spLocks noGrp="1"/>
          </p:cNvSpPr>
          <p:nvPr>
            <p:ph type="body" sz="quarter" idx="12" hasCustomPrompt="1"/>
          </p:nvPr>
        </p:nvSpPr>
        <p:spPr>
          <a:xfrm>
            <a:off x="2853598" y="1723907"/>
            <a:ext cx="2208150" cy="400110"/>
          </a:xfrm>
        </p:spPr>
        <p:txBody>
          <a:bodyPr anchor="b">
            <a:normAutofit/>
          </a:bodyPr>
          <a:lstStyle>
            <a:lvl1pPr marL="0" indent="0" algn="ctr">
              <a:buNone/>
              <a:defRPr kumimoji="1" lang="en-US" altLang="ja-JP" sz="2000" b="0" i="0" u="none" strike="noStrike" kern="1200" cap="none" spc="300" normalizeH="0" baseline="0" dirty="0" smtClean="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defRPr>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STAGE x-x</a:t>
            </a:r>
          </a:p>
        </p:txBody>
      </p:sp>
      <p:sp>
        <p:nvSpPr>
          <p:cNvPr id="2" name="タイトル 1">
            <a:extLst>
              <a:ext uri="{FF2B5EF4-FFF2-40B4-BE49-F238E27FC236}">
                <a16:creationId xmlns:a16="http://schemas.microsoft.com/office/drawing/2014/main" id="{04E90AC6-DF99-5B3E-49F9-D0CC91C78BEF}"/>
              </a:ext>
            </a:extLst>
          </p:cNvPr>
          <p:cNvSpPr>
            <a:spLocks noGrp="1"/>
          </p:cNvSpPr>
          <p:nvPr>
            <p:ph type="title" hasCustomPrompt="1"/>
          </p:nvPr>
        </p:nvSpPr>
        <p:spPr>
          <a:xfrm>
            <a:off x="2867354" y="2381326"/>
            <a:ext cx="6239860" cy="1692000"/>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4800" b="0" i="0" u="none" strike="noStrike" kern="1200" cap="none" spc="0" normalizeH="0" baseline="0" dirty="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defRPr>
            </a:lvl1pPr>
          </a:lstStyle>
          <a:p>
            <a:r>
              <a:rPr kumimoji="1" lang="en-US" altLang="ja-JP"/>
              <a:t>2</a:t>
            </a:r>
            <a:r>
              <a:rPr kumimoji="1" lang="ja-JP" altLang="en-US"/>
              <a:t>行にわたる</a:t>
            </a:r>
            <a:br>
              <a:rPr kumimoji="1" lang="en-US" altLang="ja-JP"/>
            </a:br>
            <a:r>
              <a:rPr kumimoji="1" lang="ja-JP" altLang="en-US"/>
              <a:t>タイトルを扱う</a:t>
            </a:r>
          </a:p>
        </p:txBody>
      </p:sp>
      <p:sp>
        <p:nvSpPr>
          <p:cNvPr id="68" name="Text Placeholder 67">
            <a:extLst>
              <a:ext uri="{FF2B5EF4-FFF2-40B4-BE49-F238E27FC236}">
                <a16:creationId xmlns:a16="http://schemas.microsoft.com/office/drawing/2014/main" id="{96EB4470-3839-4690-2F7A-AD56D12B1F56}"/>
              </a:ext>
            </a:extLst>
          </p:cNvPr>
          <p:cNvSpPr>
            <a:spLocks noGrp="1"/>
          </p:cNvSpPr>
          <p:nvPr>
            <p:ph type="body" sz="quarter" idx="11" hasCustomPrompt="1"/>
          </p:nvPr>
        </p:nvSpPr>
        <p:spPr>
          <a:xfrm>
            <a:off x="2853598" y="4217001"/>
            <a:ext cx="5969000" cy="422275"/>
          </a:xfrm>
        </p:spPr>
        <p:txBody>
          <a:bodyPr>
            <a:normAutofit/>
          </a:bodyPr>
          <a:lstStyle>
            <a:lvl1pPr marL="0" indent="0" algn="l">
              <a:buNone/>
              <a:defRPr sz="2400">
                <a:solidFill>
                  <a:schemeClr val="bg1"/>
                </a:solidFill>
              </a:defRPr>
            </a:lvl1pPr>
          </a:lstStyle>
          <a:p>
            <a:pPr lvl="0"/>
            <a:r>
              <a:rPr kumimoji="1" lang="ja-JP" altLang="en-US"/>
              <a:t>サブタイトル</a:t>
            </a:r>
          </a:p>
        </p:txBody>
      </p:sp>
    </p:spTree>
    <p:extLst>
      <p:ext uri="{BB962C8B-B14F-4D97-AF65-F5344CB8AC3E}">
        <p14:creationId xmlns:p14="http://schemas.microsoft.com/office/powerpoint/2010/main" val="11207737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arn(outHorizontal)">
                                      <p:cBhvr>
                                        <p:cTn id="7" dur="500"/>
                                        <p:tgtEl>
                                          <p:spTgt spid="37"/>
                                        </p:tgtEl>
                                      </p:cBhvr>
                                    </p:animEffect>
                                  </p:childTnLst>
                                </p:cTn>
                              </p:par>
                            </p:childTnLst>
                          </p:cTn>
                        </p:par>
                        <p:par>
                          <p:cTn id="8" fill="hold">
                            <p:stCondLst>
                              <p:cond delay="500"/>
                            </p:stCondLst>
                            <p:childTnLst>
                              <p:par>
                                <p:cTn id="9" presetID="10" presetClass="entr" presetSubtype="0" fill="hold" grpId="1" nodeType="afterEffect">
                                  <p:stCondLst>
                                    <p:cond delay="0"/>
                                  </p:stCondLst>
                                  <p:childTnLst>
                                    <p:set>
                                      <p:cBhvr>
                                        <p:cTn id="10" dur="1" fill="hold">
                                          <p:stCondLst>
                                            <p:cond delay="0"/>
                                          </p:stCondLst>
                                        </p:cTn>
                                        <p:tgtEl>
                                          <p:spTgt spid="70">
                                            <p:txEl>
                                              <p:pRg st="0" end="0"/>
                                            </p:txEl>
                                          </p:spTgt>
                                        </p:tgtEl>
                                        <p:attrNameLst>
                                          <p:attrName>style.visibility</p:attrName>
                                        </p:attrNameLst>
                                      </p:cBhvr>
                                      <p:to>
                                        <p:strVal val="visible"/>
                                      </p:to>
                                    </p:set>
                                    <p:animEffect transition="in" filter="fade">
                                      <p:cBhvr>
                                        <p:cTn id="11" dur="500"/>
                                        <p:tgtEl>
                                          <p:spTgt spid="70">
                                            <p:txEl>
                                              <p:pRg st="0" end="0"/>
                                            </p:txEl>
                                          </p:spTgt>
                                        </p:tgtEl>
                                      </p:cBhvr>
                                    </p:animEffect>
                                  </p:childTnLst>
                                </p:cTn>
                              </p:par>
                              <p:par>
                                <p:cTn id="12" presetID="63" presetClass="path" presetSubtype="0" decel="100000" fill="hold" grpId="0" nodeType="withEffect">
                                  <p:stCondLst>
                                    <p:cond delay="0"/>
                                  </p:stCondLst>
                                  <p:childTnLst>
                                    <p:animMotion origin="layout" path="M -0.06888 -3.7037E-7 L 4.58333E-6 -3.7037E-7 " pathEditMode="relative" rAng="0" ptsTypes="AA">
                                      <p:cBhvr>
                                        <p:cTn id="13" dur="500" fill="hold"/>
                                        <p:tgtEl>
                                          <p:spTgt spid="70">
                                            <p:txEl>
                                              <p:pRg st="0" end="0"/>
                                            </p:txEl>
                                          </p:spTgt>
                                        </p:tgtEl>
                                        <p:attrNameLst>
                                          <p:attrName>ppt_x</p:attrName>
                                          <p:attrName>ppt_y</p:attrName>
                                        </p:attrNameLst>
                                      </p:cBhvr>
                                      <p:rCtr x="3438" y="0"/>
                                    </p:animMotion>
                                  </p:childTnLst>
                                </p:cTn>
                              </p:par>
                              <p:par>
                                <p:cTn id="14" presetID="10" presetClass="entr" presetSubtype="0" fill="hold" grpId="1"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63" presetClass="path" presetSubtype="0" decel="100000" fill="hold" grpId="0" nodeType="withEffect">
                                  <p:stCondLst>
                                    <p:cond delay="0"/>
                                  </p:stCondLst>
                                  <p:childTnLst>
                                    <p:animMotion origin="layout" path="M -0.04558 -0.00116 L -0.00092 -0.00116 " pathEditMode="relative" rAng="0" ptsTypes="AA">
                                      <p:cBhvr>
                                        <p:cTn id="18" dur="500" fill="hold"/>
                                        <p:tgtEl>
                                          <p:spTgt spid="2"/>
                                        </p:tgtEl>
                                        <p:attrNameLst>
                                          <p:attrName>ppt_x</p:attrName>
                                          <p:attrName>ppt_y</p:attrName>
                                        </p:attrNameLst>
                                      </p:cBhvr>
                                      <p:rCtr x="2227" y="0"/>
                                    </p:animMotion>
                                  </p:childTnLst>
                                </p:cTn>
                              </p:par>
                              <p:par>
                                <p:cTn id="19" presetID="10" presetClass="entr" presetSubtype="0" fill="hold" grpId="1" nodeType="withEffect">
                                  <p:stCondLst>
                                    <p:cond delay="0"/>
                                  </p:stCondLst>
                                  <p:childTnLst>
                                    <p:set>
                                      <p:cBhvr>
                                        <p:cTn id="20" dur="1" fill="hold">
                                          <p:stCondLst>
                                            <p:cond delay="0"/>
                                          </p:stCondLst>
                                        </p:cTn>
                                        <p:tgtEl>
                                          <p:spTgt spid="68">
                                            <p:txEl>
                                              <p:pRg st="0" end="0"/>
                                            </p:txEl>
                                          </p:spTgt>
                                        </p:tgtEl>
                                        <p:attrNameLst>
                                          <p:attrName>style.visibility</p:attrName>
                                        </p:attrNameLst>
                                      </p:cBhvr>
                                      <p:to>
                                        <p:strVal val="visible"/>
                                      </p:to>
                                    </p:set>
                                    <p:animEffect transition="in" filter="fade">
                                      <p:cBhvr>
                                        <p:cTn id="21" dur="500"/>
                                        <p:tgtEl>
                                          <p:spTgt spid="68">
                                            <p:txEl>
                                              <p:pRg st="0" end="0"/>
                                            </p:txEl>
                                          </p:spTgt>
                                        </p:tgtEl>
                                      </p:cBhvr>
                                    </p:animEffect>
                                  </p:childTnLst>
                                </p:cTn>
                              </p:par>
                              <p:par>
                                <p:cTn id="22" presetID="63" presetClass="path" presetSubtype="0" decel="100000" fill="hold" grpId="0" nodeType="withEffect">
                                  <p:stCondLst>
                                    <p:cond delay="0"/>
                                  </p:stCondLst>
                                  <p:childTnLst>
                                    <p:animMotion origin="layout" path="M -0.047 -1.85185E-6 L -4.16667E-7 -1.85185E-6 " pathEditMode="relative" rAng="0" ptsTypes="AA">
                                      <p:cBhvr>
                                        <p:cTn id="23" dur="500" fill="hold"/>
                                        <p:tgtEl>
                                          <p:spTgt spid="68">
                                            <p:txEl>
                                              <p:pRg st="0" end="0"/>
                                            </p:txEl>
                                          </p:spTgt>
                                        </p:tgtEl>
                                        <p:attrNameLst>
                                          <p:attrName>ppt_x</p:attrName>
                                          <p:attrName>ppt_y</p:attrName>
                                        </p:attrNameLst>
                                      </p:cBhvr>
                                      <p:rCtr x="2344" y="0"/>
                                    </p:animMotion>
                                  </p:childTnLst>
                                </p:cTn>
                              </p:par>
                              <p:par>
                                <p:cTn id="24" presetID="10" presetClass="entr" presetSubtype="0" fill="hold" nodeType="with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500"/>
                                        <p:tgtEl>
                                          <p:spTgt spid="61"/>
                                        </p:tgtEl>
                                      </p:cBhvr>
                                    </p:animEffect>
                                  </p:childTnLst>
                                </p:cTn>
                              </p:par>
                              <p:par>
                                <p:cTn id="27" presetID="63" presetClass="path" presetSubtype="0" decel="100000" fill="hold" nodeType="withEffect">
                                  <p:stCondLst>
                                    <p:cond delay="0"/>
                                  </p:stCondLst>
                                  <p:childTnLst>
                                    <p:animMotion origin="layout" path="M -0.06888 4.81481E-6 L 2.91667E-6 4.81481E-6 " pathEditMode="relative" rAng="0" ptsTypes="AA">
                                      <p:cBhvr>
                                        <p:cTn id="28" dur="500" fill="hold"/>
                                        <p:tgtEl>
                                          <p:spTgt spid="61"/>
                                        </p:tgtEl>
                                        <p:attrNameLst>
                                          <p:attrName>ppt_x</p:attrName>
                                          <p:attrName>ppt_y</p:attrName>
                                        </p:attrNameLst>
                                      </p:cBhvr>
                                      <p:rCtr x="343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uild="p">
        <p:tmplLst>
          <p:tmpl lvl="1">
            <p:tnLst>
              <p:par>
                <p:cTn presetID="63" presetClass="path" presetSubtype="0" decel="100000" fill="hold" nodeType="withEffect">
                  <p:stCondLst>
                    <p:cond delay="0"/>
                  </p:stCondLst>
                  <p:childTnLst>
                    <p:animMotion origin="layout" path="M -0.06888 -3.7037E-7 L 4.58333E-6 -3.7037E-7 " pathEditMode="relative" rAng="0" ptsTypes="AA">
                      <p:cBhvr>
                        <p:cTn dur="500" fill="hold"/>
                        <p:tgtEl>
                          <p:spTgt spid="70"/>
                        </p:tgtEl>
                        <p:attrNameLst>
                          <p:attrName>ppt_x</p:attrName>
                          <p:attrName>ppt_y</p:attrName>
                        </p:attrNameLst>
                      </p:cBhvr>
                      <p:rCtr x="3438" y="0"/>
                    </p:animMotion>
                  </p:childTnLst>
                </p:cTn>
              </p:par>
            </p:tnLst>
          </p:tmpl>
        </p:tmplLst>
      </p:bldP>
      <p:bldP spid="70" grpId="1" build="p">
        <p:tmplLst>
          <p:tmpl lvl="1">
            <p:tnLst>
              <p:par>
                <p:cTn presetID="10" presetClass="entr" presetSubtype="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2" grpId="0"/>
      <p:bldP spid="2" grpId="1"/>
      <p:bldP spid="68" grpId="0" build="allAtOnce">
        <p:tmplLst>
          <p:tmpl lvl="1">
            <p:tnLst>
              <p:par>
                <p:cTn presetID="63" presetClass="path" presetSubtype="0" decel="100000" fill="hold" nodeType="withEffect">
                  <p:stCondLst>
                    <p:cond delay="0"/>
                  </p:stCondLst>
                  <p:childTnLst>
                    <p:animMotion origin="layout" path="M -0.047 -1.85185E-6 L -4.16667E-7 -1.85185E-6 " pathEditMode="relative" rAng="0" ptsTypes="AA">
                      <p:cBhvr>
                        <p:cTn dur="500" fill="hold"/>
                        <p:tgtEl>
                          <p:spTgt spid="68"/>
                        </p:tgtEl>
                        <p:attrNameLst>
                          <p:attrName>ppt_x</p:attrName>
                          <p:attrName>ppt_y</p:attrName>
                        </p:attrNameLst>
                      </p:cBhvr>
                      <p:rCtr x="2344" y="0"/>
                    </p:animMotion>
                  </p:childTnLst>
                </p:cTn>
              </p:par>
            </p:tnLst>
          </p:tmpl>
        </p:tmplLst>
      </p:bldP>
      <p:bldP spid="68" grpId="1"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のタイトル (オレンジ)">
    <p:spTree>
      <p:nvGrpSpPr>
        <p:cNvPr id="1" name=""/>
        <p:cNvGrpSpPr/>
        <p:nvPr/>
      </p:nvGrpSpPr>
      <p:grpSpPr>
        <a:xfrm>
          <a:off x="0" y="0"/>
          <a:ext cx="0" cy="0"/>
          <a:chOff x="0" y="0"/>
          <a:chExt cx="0" cy="0"/>
        </a:xfrm>
      </p:grpSpPr>
      <p:sp>
        <p:nvSpPr>
          <p:cNvPr id="34" name="Right Triangle 33">
            <a:extLst>
              <a:ext uri="{FF2B5EF4-FFF2-40B4-BE49-F238E27FC236}">
                <a16:creationId xmlns:a16="http://schemas.microsoft.com/office/drawing/2014/main" id="{DC0EC104-B885-6426-39C7-619821892E0F}"/>
              </a:ext>
              <a:ext uri="{C183D7F6-B498-43B3-948B-1728B52AA6E4}">
                <adec:decorative xmlns:adec="http://schemas.microsoft.com/office/drawing/2017/decorative" val="1"/>
              </a:ext>
            </a:extLst>
          </p:cNvPr>
          <p:cNvSpPr/>
          <p:nvPr userDrawn="1"/>
        </p:nvSpPr>
        <p:spPr>
          <a:xfrm flipH="1">
            <a:off x="8521699" y="-412750"/>
            <a:ext cx="4114791" cy="7683500"/>
          </a:xfrm>
          <a:prstGeom prst="rtTriangle">
            <a:avLst/>
          </a:prstGeom>
          <a:solidFill>
            <a:schemeClr val="accent2">
              <a:lumMod val="40000"/>
              <a:lumOff val="60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Right Triangle 34">
            <a:extLst>
              <a:ext uri="{FF2B5EF4-FFF2-40B4-BE49-F238E27FC236}">
                <a16:creationId xmlns:a16="http://schemas.microsoft.com/office/drawing/2014/main" id="{DDCB2182-CE11-D15E-300A-C7CEA8376992}"/>
              </a:ext>
              <a:ext uri="{C183D7F6-B498-43B3-948B-1728B52AA6E4}">
                <adec:decorative xmlns:adec="http://schemas.microsoft.com/office/drawing/2017/decorative" val="1"/>
              </a:ext>
            </a:extLst>
          </p:cNvPr>
          <p:cNvSpPr/>
          <p:nvPr userDrawn="1"/>
        </p:nvSpPr>
        <p:spPr>
          <a:xfrm flipH="1">
            <a:off x="8077209" y="-751185"/>
            <a:ext cx="4114791" cy="7683500"/>
          </a:xfrm>
          <a:prstGeom prst="rtTriangle">
            <a:avLst/>
          </a:prstGeom>
          <a:solidFill>
            <a:schemeClr val="tx1">
              <a:lumMod val="65000"/>
              <a:lumOff val="3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Straight Connector 36">
            <a:extLst>
              <a:ext uri="{FF2B5EF4-FFF2-40B4-BE49-F238E27FC236}">
                <a16:creationId xmlns:a16="http://schemas.microsoft.com/office/drawing/2014/main" id="{77645BD4-6549-3446-2EAF-EC798A56DE1A}"/>
              </a:ext>
              <a:ext uri="{C183D7F6-B498-43B3-948B-1728B52AA6E4}">
                <adec:decorative xmlns:adec="http://schemas.microsoft.com/office/drawing/2017/decorative" val="1"/>
              </a:ext>
            </a:extLst>
          </p:cNvPr>
          <p:cNvCxnSpPr>
            <a:cxnSpLocks/>
          </p:cNvCxnSpPr>
          <p:nvPr userDrawn="1"/>
        </p:nvCxnSpPr>
        <p:spPr>
          <a:xfrm>
            <a:off x="2524125" y="1666578"/>
            <a:ext cx="0" cy="300067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E8DA39C-665E-546D-96A2-593C6D50CD4E}"/>
              </a:ext>
              <a:ext uri="{C183D7F6-B498-43B3-948B-1728B52AA6E4}">
                <adec:decorative xmlns:adec="http://schemas.microsoft.com/office/drawing/2017/decorative" val="1"/>
              </a:ext>
            </a:extLst>
          </p:cNvPr>
          <p:cNvCxnSpPr>
            <a:cxnSpLocks/>
          </p:cNvCxnSpPr>
          <p:nvPr userDrawn="1"/>
        </p:nvCxnSpPr>
        <p:spPr>
          <a:xfrm>
            <a:off x="2853598" y="2127999"/>
            <a:ext cx="217475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0" name="Text Placeholder 69">
            <a:extLst>
              <a:ext uri="{FF2B5EF4-FFF2-40B4-BE49-F238E27FC236}">
                <a16:creationId xmlns:a16="http://schemas.microsoft.com/office/drawing/2014/main" id="{53373C27-78D1-D790-09B0-1537479BE9C4}"/>
              </a:ext>
            </a:extLst>
          </p:cNvPr>
          <p:cNvSpPr>
            <a:spLocks noGrp="1"/>
          </p:cNvSpPr>
          <p:nvPr>
            <p:ph type="body" sz="quarter" idx="12" hasCustomPrompt="1"/>
          </p:nvPr>
        </p:nvSpPr>
        <p:spPr>
          <a:xfrm>
            <a:off x="2853598" y="1723907"/>
            <a:ext cx="2208150" cy="400110"/>
          </a:xfrm>
        </p:spPr>
        <p:txBody>
          <a:bodyPr anchor="b">
            <a:normAutofit/>
          </a:bodyPr>
          <a:lstStyle>
            <a:lvl1pPr marL="0" indent="0" algn="ctr">
              <a:buNone/>
              <a:defRPr kumimoji="1" lang="en-US" altLang="ja-JP" sz="2000" b="0" i="0" u="none" strike="noStrike" kern="1200" cap="none" spc="300" normalizeH="0" baseline="0" dirty="0" smtClean="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defRPr>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STAGE x-x</a:t>
            </a:r>
          </a:p>
        </p:txBody>
      </p:sp>
      <p:sp>
        <p:nvSpPr>
          <p:cNvPr id="2" name="タイトル 1">
            <a:extLst>
              <a:ext uri="{FF2B5EF4-FFF2-40B4-BE49-F238E27FC236}">
                <a16:creationId xmlns:a16="http://schemas.microsoft.com/office/drawing/2014/main" id="{04E90AC6-DF99-5B3E-49F9-D0CC91C78BEF}"/>
              </a:ext>
            </a:extLst>
          </p:cNvPr>
          <p:cNvSpPr>
            <a:spLocks noGrp="1"/>
          </p:cNvSpPr>
          <p:nvPr>
            <p:ph type="title" hasCustomPrompt="1"/>
          </p:nvPr>
        </p:nvSpPr>
        <p:spPr>
          <a:xfrm>
            <a:off x="2867354" y="2381326"/>
            <a:ext cx="6239860" cy="1692000"/>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4800" b="0" i="0" u="none" strike="noStrike" kern="1200" cap="none" spc="0" normalizeH="0" baseline="0" dirty="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defRPr>
            </a:lvl1pPr>
          </a:lstStyle>
          <a:p>
            <a:r>
              <a:rPr kumimoji="1" lang="en-US" altLang="ja-JP"/>
              <a:t>2</a:t>
            </a:r>
            <a:r>
              <a:rPr kumimoji="1" lang="ja-JP" altLang="en-US"/>
              <a:t>行にわたる</a:t>
            </a:r>
            <a:br>
              <a:rPr kumimoji="1" lang="en-US" altLang="ja-JP"/>
            </a:br>
            <a:r>
              <a:rPr kumimoji="1" lang="ja-JP" altLang="en-US"/>
              <a:t>タイトルを扱う</a:t>
            </a:r>
          </a:p>
        </p:txBody>
      </p:sp>
      <p:sp>
        <p:nvSpPr>
          <p:cNvPr id="68" name="Text Placeholder 67">
            <a:extLst>
              <a:ext uri="{FF2B5EF4-FFF2-40B4-BE49-F238E27FC236}">
                <a16:creationId xmlns:a16="http://schemas.microsoft.com/office/drawing/2014/main" id="{96EB4470-3839-4690-2F7A-AD56D12B1F56}"/>
              </a:ext>
            </a:extLst>
          </p:cNvPr>
          <p:cNvSpPr>
            <a:spLocks noGrp="1"/>
          </p:cNvSpPr>
          <p:nvPr>
            <p:ph type="body" sz="quarter" idx="11" hasCustomPrompt="1"/>
          </p:nvPr>
        </p:nvSpPr>
        <p:spPr>
          <a:xfrm>
            <a:off x="2853598" y="4217001"/>
            <a:ext cx="5969000" cy="422275"/>
          </a:xfrm>
        </p:spPr>
        <p:txBody>
          <a:bodyPr>
            <a:normAutofit/>
          </a:bodyPr>
          <a:lstStyle>
            <a:lvl1pPr marL="0" indent="0" algn="l">
              <a:buNone/>
              <a:defRPr sz="2400">
                <a:solidFill>
                  <a:schemeClr val="bg1"/>
                </a:solidFill>
              </a:defRPr>
            </a:lvl1pPr>
          </a:lstStyle>
          <a:p>
            <a:pPr lvl="0"/>
            <a:r>
              <a:rPr kumimoji="1" lang="ja-JP" altLang="en-US"/>
              <a:t>サブタイトル</a:t>
            </a:r>
          </a:p>
        </p:txBody>
      </p:sp>
    </p:spTree>
    <p:extLst>
      <p:ext uri="{BB962C8B-B14F-4D97-AF65-F5344CB8AC3E}">
        <p14:creationId xmlns:p14="http://schemas.microsoft.com/office/powerpoint/2010/main" val="6525653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arn(outHorizontal)">
                                      <p:cBhvr>
                                        <p:cTn id="7" dur="500"/>
                                        <p:tgtEl>
                                          <p:spTgt spid="37"/>
                                        </p:tgtEl>
                                      </p:cBhvr>
                                    </p:animEffect>
                                  </p:childTnLst>
                                </p:cTn>
                              </p:par>
                            </p:childTnLst>
                          </p:cTn>
                        </p:par>
                        <p:par>
                          <p:cTn id="8" fill="hold">
                            <p:stCondLst>
                              <p:cond delay="500"/>
                            </p:stCondLst>
                            <p:childTnLst>
                              <p:par>
                                <p:cTn id="9" presetID="10" presetClass="entr" presetSubtype="0" fill="hold" grpId="1" nodeType="afterEffect">
                                  <p:stCondLst>
                                    <p:cond delay="0"/>
                                  </p:stCondLst>
                                  <p:childTnLst>
                                    <p:set>
                                      <p:cBhvr>
                                        <p:cTn id="10" dur="1" fill="hold">
                                          <p:stCondLst>
                                            <p:cond delay="0"/>
                                          </p:stCondLst>
                                        </p:cTn>
                                        <p:tgtEl>
                                          <p:spTgt spid="70">
                                            <p:txEl>
                                              <p:pRg st="0" end="0"/>
                                            </p:txEl>
                                          </p:spTgt>
                                        </p:tgtEl>
                                        <p:attrNameLst>
                                          <p:attrName>style.visibility</p:attrName>
                                        </p:attrNameLst>
                                      </p:cBhvr>
                                      <p:to>
                                        <p:strVal val="visible"/>
                                      </p:to>
                                    </p:set>
                                    <p:animEffect transition="in" filter="fade">
                                      <p:cBhvr>
                                        <p:cTn id="11" dur="500"/>
                                        <p:tgtEl>
                                          <p:spTgt spid="70">
                                            <p:txEl>
                                              <p:pRg st="0" end="0"/>
                                            </p:txEl>
                                          </p:spTgt>
                                        </p:tgtEl>
                                      </p:cBhvr>
                                    </p:animEffect>
                                  </p:childTnLst>
                                </p:cTn>
                              </p:par>
                              <p:par>
                                <p:cTn id="12" presetID="63" presetClass="path" presetSubtype="0" decel="100000" fill="hold" grpId="0" nodeType="withEffect">
                                  <p:stCondLst>
                                    <p:cond delay="0"/>
                                  </p:stCondLst>
                                  <p:childTnLst>
                                    <p:animMotion origin="layout" path="M -0.06888 -3.7037E-7 L 4.58333E-6 -3.7037E-7 " pathEditMode="relative" rAng="0" ptsTypes="AA">
                                      <p:cBhvr>
                                        <p:cTn id="13" dur="500" fill="hold"/>
                                        <p:tgtEl>
                                          <p:spTgt spid="70">
                                            <p:txEl>
                                              <p:pRg st="0" end="0"/>
                                            </p:txEl>
                                          </p:spTgt>
                                        </p:tgtEl>
                                        <p:attrNameLst>
                                          <p:attrName>ppt_x</p:attrName>
                                          <p:attrName>ppt_y</p:attrName>
                                        </p:attrNameLst>
                                      </p:cBhvr>
                                      <p:rCtr x="3438" y="0"/>
                                    </p:animMotion>
                                  </p:childTnLst>
                                </p:cTn>
                              </p:par>
                              <p:par>
                                <p:cTn id="14" presetID="10" presetClass="entr" presetSubtype="0" fill="hold" grpId="1"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63" presetClass="path" presetSubtype="0" decel="100000" fill="hold" grpId="0" nodeType="withEffect">
                                  <p:stCondLst>
                                    <p:cond delay="0"/>
                                  </p:stCondLst>
                                  <p:childTnLst>
                                    <p:animMotion origin="layout" path="M -0.04558 -0.00116 L -0.00092 -0.00116 " pathEditMode="relative" rAng="0" ptsTypes="AA">
                                      <p:cBhvr>
                                        <p:cTn id="18" dur="500" fill="hold"/>
                                        <p:tgtEl>
                                          <p:spTgt spid="2"/>
                                        </p:tgtEl>
                                        <p:attrNameLst>
                                          <p:attrName>ppt_x</p:attrName>
                                          <p:attrName>ppt_y</p:attrName>
                                        </p:attrNameLst>
                                      </p:cBhvr>
                                      <p:rCtr x="2227" y="0"/>
                                    </p:animMotion>
                                  </p:childTnLst>
                                </p:cTn>
                              </p:par>
                              <p:par>
                                <p:cTn id="19" presetID="10" presetClass="entr" presetSubtype="0" fill="hold" grpId="1" nodeType="withEffect">
                                  <p:stCondLst>
                                    <p:cond delay="0"/>
                                  </p:stCondLst>
                                  <p:childTnLst>
                                    <p:set>
                                      <p:cBhvr>
                                        <p:cTn id="20" dur="1" fill="hold">
                                          <p:stCondLst>
                                            <p:cond delay="0"/>
                                          </p:stCondLst>
                                        </p:cTn>
                                        <p:tgtEl>
                                          <p:spTgt spid="68">
                                            <p:txEl>
                                              <p:pRg st="0" end="0"/>
                                            </p:txEl>
                                          </p:spTgt>
                                        </p:tgtEl>
                                        <p:attrNameLst>
                                          <p:attrName>style.visibility</p:attrName>
                                        </p:attrNameLst>
                                      </p:cBhvr>
                                      <p:to>
                                        <p:strVal val="visible"/>
                                      </p:to>
                                    </p:set>
                                    <p:animEffect transition="in" filter="fade">
                                      <p:cBhvr>
                                        <p:cTn id="21" dur="500"/>
                                        <p:tgtEl>
                                          <p:spTgt spid="68">
                                            <p:txEl>
                                              <p:pRg st="0" end="0"/>
                                            </p:txEl>
                                          </p:spTgt>
                                        </p:tgtEl>
                                      </p:cBhvr>
                                    </p:animEffect>
                                  </p:childTnLst>
                                </p:cTn>
                              </p:par>
                              <p:par>
                                <p:cTn id="22" presetID="63" presetClass="path" presetSubtype="0" decel="100000" fill="hold" grpId="0" nodeType="withEffect">
                                  <p:stCondLst>
                                    <p:cond delay="0"/>
                                  </p:stCondLst>
                                  <p:childTnLst>
                                    <p:animMotion origin="layout" path="M -0.047 -1.85185E-6 L -4.16667E-7 -1.85185E-6 " pathEditMode="relative" rAng="0" ptsTypes="AA">
                                      <p:cBhvr>
                                        <p:cTn id="23" dur="500" fill="hold"/>
                                        <p:tgtEl>
                                          <p:spTgt spid="68">
                                            <p:txEl>
                                              <p:pRg st="0" end="0"/>
                                            </p:txEl>
                                          </p:spTgt>
                                        </p:tgtEl>
                                        <p:attrNameLst>
                                          <p:attrName>ppt_x</p:attrName>
                                          <p:attrName>ppt_y</p:attrName>
                                        </p:attrNameLst>
                                      </p:cBhvr>
                                      <p:rCtr x="2344" y="0"/>
                                    </p:animMotion>
                                  </p:childTnLst>
                                </p:cTn>
                              </p:par>
                              <p:par>
                                <p:cTn id="24" presetID="10" presetClass="entr" presetSubtype="0" fill="hold" nodeType="with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500"/>
                                        <p:tgtEl>
                                          <p:spTgt spid="61"/>
                                        </p:tgtEl>
                                      </p:cBhvr>
                                    </p:animEffect>
                                  </p:childTnLst>
                                </p:cTn>
                              </p:par>
                              <p:par>
                                <p:cTn id="27" presetID="63" presetClass="path" presetSubtype="0" decel="100000" fill="hold" nodeType="withEffect">
                                  <p:stCondLst>
                                    <p:cond delay="0"/>
                                  </p:stCondLst>
                                  <p:childTnLst>
                                    <p:animMotion origin="layout" path="M -0.06888 4.81481E-6 L 2.91667E-6 4.81481E-6 " pathEditMode="relative" rAng="0" ptsTypes="AA">
                                      <p:cBhvr>
                                        <p:cTn id="28" dur="500" fill="hold"/>
                                        <p:tgtEl>
                                          <p:spTgt spid="61"/>
                                        </p:tgtEl>
                                        <p:attrNameLst>
                                          <p:attrName>ppt_x</p:attrName>
                                          <p:attrName>ppt_y</p:attrName>
                                        </p:attrNameLst>
                                      </p:cBhvr>
                                      <p:rCtr x="343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uild="p">
        <p:tmplLst>
          <p:tmpl lvl="1">
            <p:tnLst>
              <p:par>
                <p:cTn presetID="63" presetClass="path" presetSubtype="0" decel="100000" fill="hold" nodeType="withEffect">
                  <p:stCondLst>
                    <p:cond delay="0"/>
                  </p:stCondLst>
                  <p:childTnLst>
                    <p:animMotion origin="layout" path="M -0.06888 -3.7037E-7 L 4.58333E-6 -3.7037E-7 " pathEditMode="relative" rAng="0" ptsTypes="AA">
                      <p:cBhvr>
                        <p:cTn dur="500" fill="hold"/>
                        <p:tgtEl>
                          <p:spTgt spid="70"/>
                        </p:tgtEl>
                        <p:attrNameLst>
                          <p:attrName>ppt_x</p:attrName>
                          <p:attrName>ppt_y</p:attrName>
                        </p:attrNameLst>
                      </p:cBhvr>
                      <p:rCtr x="3438" y="0"/>
                    </p:animMotion>
                  </p:childTnLst>
                </p:cTn>
              </p:par>
            </p:tnLst>
          </p:tmpl>
        </p:tmplLst>
      </p:bldP>
      <p:bldP spid="70" grpId="1" build="p">
        <p:tmplLst>
          <p:tmpl lvl="1">
            <p:tnLst>
              <p:par>
                <p:cTn presetID="10" presetClass="entr" presetSubtype="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2" grpId="0"/>
      <p:bldP spid="2" grpId="1"/>
      <p:bldP spid="68" grpId="0" build="allAtOnce">
        <p:tmplLst>
          <p:tmpl lvl="1">
            <p:tnLst>
              <p:par>
                <p:cTn presetID="63" presetClass="path" presetSubtype="0" decel="100000" fill="hold" nodeType="withEffect">
                  <p:stCondLst>
                    <p:cond delay="0"/>
                  </p:stCondLst>
                  <p:childTnLst>
                    <p:animMotion origin="layout" path="M -0.047 -1.85185E-6 L -4.16667E-7 -1.85185E-6 " pathEditMode="relative" rAng="0" ptsTypes="AA">
                      <p:cBhvr>
                        <p:cTn dur="500" fill="hold"/>
                        <p:tgtEl>
                          <p:spTgt spid="68"/>
                        </p:tgtEl>
                        <p:attrNameLst>
                          <p:attrName>ppt_x</p:attrName>
                          <p:attrName>ppt_y</p:attrName>
                        </p:attrNameLst>
                      </p:cBhvr>
                      <p:rCtr x="2344" y="0"/>
                    </p:animMotion>
                  </p:childTnLst>
                </p:cTn>
              </p:par>
            </p:tnLst>
          </p:tmpl>
        </p:tmplLst>
      </p:bldP>
      <p:bldP spid="68" grpId="1"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セクションのもくじ">
    <p:spTree>
      <p:nvGrpSpPr>
        <p:cNvPr id="1" name=""/>
        <p:cNvGrpSpPr/>
        <p:nvPr/>
      </p:nvGrpSpPr>
      <p:grpSpPr>
        <a:xfrm>
          <a:off x="0" y="0"/>
          <a:ext cx="0" cy="0"/>
          <a:chOff x="0" y="0"/>
          <a:chExt cx="0" cy="0"/>
        </a:xfrm>
      </p:grpSpPr>
      <p:sp>
        <p:nvSpPr>
          <p:cNvPr id="70" name="Text Placeholder 69">
            <a:extLst>
              <a:ext uri="{FF2B5EF4-FFF2-40B4-BE49-F238E27FC236}">
                <a16:creationId xmlns:a16="http://schemas.microsoft.com/office/drawing/2014/main" id="{53373C27-78D1-D790-09B0-1537479BE9C4}"/>
              </a:ext>
              <a:ext uri="{C183D7F6-B498-43B3-948B-1728B52AA6E4}">
                <adec:decorative xmlns:adec="http://schemas.microsoft.com/office/drawing/2017/decorative" val="0"/>
              </a:ext>
            </a:extLst>
          </p:cNvPr>
          <p:cNvSpPr>
            <a:spLocks noGrp="1"/>
          </p:cNvSpPr>
          <p:nvPr>
            <p:ph type="body" sz="quarter" idx="12" hasCustomPrompt="1"/>
          </p:nvPr>
        </p:nvSpPr>
        <p:spPr>
          <a:xfrm>
            <a:off x="12700" y="280089"/>
            <a:ext cx="2208150" cy="400110"/>
          </a:xfrm>
        </p:spPr>
        <p:txBody>
          <a:bodyPr anchor="b">
            <a:normAutofit/>
          </a:bodyPr>
          <a:lstStyle>
            <a:lvl1pPr marL="0" indent="0" algn="ctr">
              <a:buNone/>
              <a:defRPr kumimoji="1" lang="en-US" altLang="ja-JP" sz="2000" b="0" i="0" u="none" strike="noStrike" kern="1200" cap="none" spc="300" normalizeH="0" baseline="0" dirty="0" smtClean="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defRPr>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STAGE x-x</a:t>
            </a:r>
          </a:p>
        </p:txBody>
      </p:sp>
      <p:sp>
        <p:nvSpPr>
          <p:cNvPr id="2" name="タイトル 1">
            <a:extLst>
              <a:ext uri="{FF2B5EF4-FFF2-40B4-BE49-F238E27FC236}">
                <a16:creationId xmlns:a16="http://schemas.microsoft.com/office/drawing/2014/main" id="{9154D428-5BEE-9C78-31FF-12F10FFD7F67}"/>
              </a:ext>
              <a:ext uri="{C183D7F6-B498-43B3-948B-1728B52AA6E4}">
                <adec:decorative xmlns:adec="http://schemas.microsoft.com/office/drawing/2017/decorative" val="0"/>
              </a:ext>
            </a:extLst>
          </p:cNvPr>
          <p:cNvSpPr>
            <a:spLocks noGrp="1"/>
          </p:cNvSpPr>
          <p:nvPr>
            <p:ph type="title" hasCustomPrompt="1"/>
          </p:nvPr>
        </p:nvSpPr>
        <p:spPr>
          <a:xfrm>
            <a:off x="2552933" y="279340"/>
            <a:ext cx="7372349" cy="419830"/>
          </a:xfrm>
        </p:spPr>
        <p:txBody>
          <a:bodyPr>
            <a:normAutofit/>
          </a:bodyPr>
          <a:lstStyle>
            <a:lvl1pPr>
              <a:defRPr kumimoji="1" lang="ja-JP" altLang="en-US" sz="2000" b="0" i="0" u="none" strike="noStrike" kern="1200" cap="none" spc="0" normalizeH="0" baseline="0" dirty="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defRPr>
            </a:lvl1pPr>
          </a:lstStyle>
          <a:p>
            <a:pPr marL="0" marR="0" lvl="0" indent="0" algn="l" defTabSz="914400" rtl="0" eaLnBrk="1" fontAlgn="auto" latinLnBrk="0" hangingPunct="1">
              <a:lnSpc>
                <a:spcPct val="100000"/>
              </a:lnSpc>
              <a:spcBef>
                <a:spcPts val="0"/>
              </a:spcBef>
              <a:spcAft>
                <a:spcPts val="0"/>
              </a:spcAft>
              <a:buClrTx/>
              <a:buSzTx/>
              <a:buFontTx/>
              <a:buNone/>
              <a:tabLst/>
            </a:pPr>
            <a:r>
              <a:rPr kumimoji="1" lang="ja-JP" altLang="en-US"/>
              <a:t>このスライドのセクションのタイトル または タイトル</a:t>
            </a:r>
          </a:p>
        </p:txBody>
      </p:sp>
      <p:cxnSp>
        <p:nvCxnSpPr>
          <p:cNvPr id="30" name="Straight Connector 29">
            <a:extLst>
              <a:ext uri="{FF2B5EF4-FFF2-40B4-BE49-F238E27FC236}">
                <a16:creationId xmlns:a16="http://schemas.microsoft.com/office/drawing/2014/main" id="{29339132-D6AD-183D-44FB-050831242836}"/>
              </a:ext>
              <a:ext uri="{C183D7F6-B498-43B3-948B-1728B52AA6E4}">
                <adec:decorative xmlns:adec="http://schemas.microsoft.com/office/drawing/2017/decorative" val="1"/>
              </a:ext>
            </a:extLst>
          </p:cNvPr>
          <p:cNvCxnSpPr/>
          <p:nvPr userDrawn="1"/>
        </p:nvCxnSpPr>
        <p:spPr>
          <a:xfrm>
            <a:off x="2314341" y="280089"/>
            <a:ext cx="0" cy="4001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4416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フッター付き tips">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EF03B7D4-CABB-A4E9-3B70-D1F307FB0FEB}"/>
              </a:ext>
              <a:ext uri="{C183D7F6-B498-43B3-948B-1728B52AA6E4}">
                <adec:decorative xmlns:adec="http://schemas.microsoft.com/office/drawing/2017/decorative" val="1"/>
              </a:ext>
            </a:extLst>
          </p:cNvPr>
          <p:cNvSpPr>
            <a:spLocks noGrp="1"/>
          </p:cNvSpPr>
          <p:nvPr>
            <p:ph type="dt" sz="half" idx="12"/>
          </p:nvPr>
        </p:nvSpPr>
        <p:spPr>
          <a:xfrm>
            <a:off x="200952" y="6399893"/>
            <a:ext cx="3704297" cy="365125"/>
          </a:xfrm>
        </p:spPr>
        <p:txBody>
          <a:bodyPr vert="horz" lIns="91440" tIns="45720" rIns="91440" bIns="45720" rtlCol="0" anchor="ctr"/>
          <a:lstStyle>
            <a:lvl1pPr>
              <a:defRPr lang="en-US" altLang="ja-JP" sz="1600" smtClean="0">
                <a:solidFill>
                  <a:schemeClr val="bg1">
                    <a:lumMod val="85000"/>
                  </a:schemeClr>
                </a:solidFill>
              </a:defRPr>
            </a:lvl1pPr>
          </a:lstStyle>
          <a:p>
            <a:r>
              <a:rPr lang="en-US"/>
              <a:t>x - x | Title</a:t>
            </a:r>
          </a:p>
        </p:txBody>
      </p:sp>
      <p:sp>
        <p:nvSpPr>
          <p:cNvPr id="24" name="Slide Number Placeholder 23">
            <a:extLst>
              <a:ext uri="{FF2B5EF4-FFF2-40B4-BE49-F238E27FC236}">
                <a16:creationId xmlns:a16="http://schemas.microsoft.com/office/drawing/2014/main" id="{BEAE0E9F-51CB-02AE-7F6A-10BE509E9198}"/>
              </a:ext>
              <a:ext uri="{C183D7F6-B498-43B3-948B-1728B52AA6E4}">
                <adec:decorative xmlns:adec="http://schemas.microsoft.com/office/drawing/2017/decorative" val="1"/>
              </a:ext>
            </a:extLst>
          </p:cNvPr>
          <p:cNvSpPr>
            <a:spLocks noGrp="1"/>
          </p:cNvSpPr>
          <p:nvPr>
            <p:ph type="sldNum" sz="quarter" idx="14"/>
          </p:nvPr>
        </p:nvSpPr>
        <p:spPr>
          <a:xfrm>
            <a:off x="8286751" y="6399892"/>
            <a:ext cx="3704297" cy="365125"/>
          </a:xfrm>
        </p:spPr>
        <p:txBody>
          <a:bodyPr anchor="b"/>
          <a:lstStyle>
            <a:lvl1pPr>
              <a:defRPr sz="1600">
                <a:solidFill>
                  <a:schemeClr val="bg1">
                    <a:lumMod val="85000"/>
                  </a:schemeClr>
                </a:solidFill>
              </a:defRPr>
            </a:lvl1pPr>
          </a:lstStyle>
          <a:p>
            <a:fld id="{4FD594F5-0CD6-4669-8A9D-E7C0C039D302}" type="slidenum">
              <a:rPr lang="ja-JP" altLang="en-US" smtClean="0"/>
              <a:pPr/>
              <a:t>‹#›</a:t>
            </a:fld>
            <a:endParaRPr lang="ja-JP" altLang="en-US"/>
          </a:p>
        </p:txBody>
      </p:sp>
      <p:cxnSp>
        <p:nvCxnSpPr>
          <p:cNvPr id="26" name="Straight Connector 25">
            <a:extLst>
              <a:ext uri="{FF2B5EF4-FFF2-40B4-BE49-F238E27FC236}">
                <a16:creationId xmlns:a16="http://schemas.microsoft.com/office/drawing/2014/main" id="{845A4370-8015-4DD7-F3CB-E5760E462767}"/>
              </a:ext>
              <a:ext uri="{C183D7F6-B498-43B3-948B-1728B52AA6E4}">
                <adec:decorative xmlns:adec="http://schemas.microsoft.com/office/drawing/2017/decorative" val="1"/>
              </a:ext>
            </a:extLst>
          </p:cNvPr>
          <p:cNvCxnSpPr/>
          <p:nvPr userDrawn="1"/>
        </p:nvCxnSpPr>
        <p:spPr>
          <a:xfrm>
            <a:off x="100476" y="6270171"/>
            <a:ext cx="11991048" cy="0"/>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6576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34049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White">
      <p:bgPr>
        <a:solidFill>
          <a:srgbClr val="404040"/>
        </a:solidFill>
        <a:effectLst/>
      </p:bgPr>
    </p:bg>
    <p:spTree>
      <p:nvGrpSpPr>
        <p:cNvPr id="1" name=""/>
        <p:cNvGrpSpPr/>
        <p:nvPr/>
      </p:nvGrpSpPr>
      <p:grpSpPr>
        <a:xfrm>
          <a:off x="0" y="0"/>
          <a:ext cx="0" cy="0"/>
          <a:chOff x="0" y="0"/>
          <a:chExt cx="0" cy="0"/>
        </a:xfrm>
      </p:grpSpPr>
      <p:pic>
        <p:nvPicPr>
          <p:cNvPr id="12" name="図 11" descr="スピード感のあるトンネルの明かり" hidden="1">
            <a:extLst>
              <a:ext uri="{FF2B5EF4-FFF2-40B4-BE49-F238E27FC236}">
                <a16:creationId xmlns:a16="http://schemas.microsoft.com/office/drawing/2014/main" id="{98ECC42E-F23A-4F62-8F56-96E91F5F0076}"/>
              </a:ext>
            </a:extLst>
          </p:cNvPr>
          <p:cNvPicPr>
            <a:picLocks noChangeAspect="1"/>
          </p:cNvPicPr>
          <p:nvPr/>
        </p:nvPicPr>
        <p:blipFill rotWithShape="1">
          <a:blip>
            <a:extLst>
              <a:ext uri="{BEBA8EAE-BF5A-486C-A8C5-ECC9F3942E4B}">
                <a14:imgProps xmlns:a14="http://schemas.microsoft.com/office/drawing/2010/main">
                  <a14:imgLayer r:embed="rId6">
                    <a14:imgEffect>
                      <a14:artisticGlowDiffused intensity="6"/>
                    </a14:imgEffect>
                  </a14:imgLayer>
                </a14:imgProps>
              </a:ext>
              <a:ext uri="{28A0092B-C50C-407E-A947-70E740481C1C}">
                <a14:useLocalDpi xmlns:a14="http://schemas.microsoft.com/office/drawing/2010/main" val="0"/>
              </a:ext>
            </a:extLst>
          </a:blip>
          <a:srcRect b="15690"/>
          <a:stretch/>
        </p:blipFill>
        <p:spPr>
          <a:xfrm>
            <a:off x="-1" y="0"/>
            <a:ext cx="12186649" cy="6858000"/>
          </a:xfrm>
          <a:prstGeom prst="rect">
            <a:avLst/>
          </a:prstGeom>
        </p:spPr>
      </p:pic>
      <p:sp>
        <p:nvSpPr>
          <p:cNvPr id="2" name="タイトル プレースホルダー 1">
            <a:extLst>
              <a:ext uri="{FF2B5EF4-FFF2-40B4-BE49-F238E27FC236}">
                <a16:creationId xmlns:a16="http://schemas.microsoft.com/office/drawing/2014/main" id="{EBF0492A-2567-4400-8952-7085306414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A7B6373-0185-4692-A99B-1DD1DBEEBC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4CC1C8D3-178A-402E-BB8B-FF3A50CD52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1-1. C++</a:t>
            </a:r>
            <a:endParaRPr kumimoji="1" lang="ja-JP" altLang="en-US"/>
          </a:p>
        </p:txBody>
      </p:sp>
      <p:sp>
        <p:nvSpPr>
          <p:cNvPr id="6" name="スライド番号プレースホルダー 5">
            <a:extLst>
              <a:ext uri="{FF2B5EF4-FFF2-40B4-BE49-F238E27FC236}">
                <a16:creationId xmlns:a16="http://schemas.microsoft.com/office/drawing/2014/main" id="{6E94F8FA-CE46-432D-8545-95F455BF17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594F5-0CD6-4669-8A9D-E7C0C039D302}" type="slidenum">
              <a:rPr kumimoji="1" lang="ja-JP" altLang="en-US" smtClean="0"/>
              <a:t>‹#›</a:t>
            </a:fld>
            <a:endParaRPr kumimoji="1" lang="ja-JP" altLang="en-US"/>
          </a:p>
        </p:txBody>
      </p:sp>
      <p:sp>
        <p:nvSpPr>
          <p:cNvPr id="9" name="正方形/長方形 8" hidden="1">
            <a:extLst>
              <a:ext uri="{FF2B5EF4-FFF2-40B4-BE49-F238E27FC236}">
                <a16:creationId xmlns:a16="http://schemas.microsoft.com/office/drawing/2014/main" id="{B2065D65-787C-4B39-8E4D-613DEF44DFCC}"/>
              </a:ext>
            </a:extLst>
          </p:cNvPr>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3C3781E-8E2E-4AD4-B2BD-5DAF4390FEBA}"/>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Footer Placeholder 2">
            <a:extLst>
              <a:ext uri="{FF2B5EF4-FFF2-40B4-BE49-F238E27FC236}">
                <a16:creationId xmlns:a16="http://schemas.microsoft.com/office/drawing/2014/main" id="{170144D2-3A6D-FC4B-7785-38C8F4E7A9A5}"/>
              </a:ext>
              <a:ext uri="{C183D7F6-B498-43B3-948B-1728B52AA6E4}">
                <adec:decorative xmlns:adec="http://schemas.microsoft.com/office/drawing/2017/decorative" val="1"/>
              </a:ext>
            </a:extLst>
          </p:cNvPr>
          <p:cNvSpPr txBox="1">
            <a:spLocks/>
          </p:cNvSpPr>
          <p:nvPr userDrawn="1"/>
        </p:nvSpPr>
        <p:spPr>
          <a:xfrm>
            <a:off x="4038600" y="6426319"/>
            <a:ext cx="41148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sz="1600" spc="150" baseline="0" dirty="0">
                <a:solidFill>
                  <a:schemeClr val="bg1">
                    <a:lumMod val="65000"/>
                  </a:schemeClr>
                </a:solidFill>
              </a:rPr>
              <a:t>TNP </a:t>
            </a:r>
            <a:r>
              <a:rPr lang="ja-JP" altLang="en-US" sz="1600" spc="150" baseline="0" dirty="0">
                <a:solidFill>
                  <a:schemeClr val="bg1">
                    <a:lumMod val="65000"/>
                  </a:schemeClr>
                </a:solidFill>
              </a:rPr>
              <a:t>・ 初年次講義 </a:t>
            </a:r>
            <a:r>
              <a:rPr lang="en-US" altLang="ja-JP" sz="1600" spc="150" baseline="0" dirty="0">
                <a:solidFill>
                  <a:schemeClr val="bg1">
                    <a:lumMod val="65000"/>
                  </a:schemeClr>
                </a:solidFill>
              </a:rPr>
              <a:t>2024</a:t>
            </a:r>
            <a:endParaRPr lang="ja-JP" altLang="en-US" sz="1600" spc="150" baseline="0" dirty="0">
              <a:solidFill>
                <a:schemeClr val="bg1">
                  <a:lumMod val="65000"/>
                </a:schemeClr>
              </a:solidFill>
            </a:endParaRPr>
          </a:p>
        </p:txBody>
      </p:sp>
    </p:spTree>
    <p:extLst>
      <p:ext uri="{BB962C8B-B14F-4D97-AF65-F5344CB8AC3E}">
        <p14:creationId xmlns:p14="http://schemas.microsoft.com/office/powerpoint/2010/main" val="11110848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kumimoji="1"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7514">
          <p15:clr>
            <a:srgbClr val="F26B43"/>
          </p15:clr>
        </p15:guide>
        <p15:guide id="4" pos="166">
          <p15:clr>
            <a:srgbClr val="F26B43"/>
          </p15:clr>
        </p15:guide>
        <p15:guide id="5" orient="horz" pos="119">
          <p15:clr>
            <a:srgbClr val="F26B43"/>
          </p15:clr>
        </p15:guide>
        <p15:guide id="6" orient="horz" pos="397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notesSlide" Target="../notesSlides/notesSlide3.xml"/><Relationship Id="rId16" Type="http://schemas.openxmlformats.org/officeDocument/2006/relationships/image" Target="../media/image16.svg"/><Relationship Id="rId1" Type="http://schemas.openxmlformats.org/officeDocument/2006/relationships/slideLayout" Target="../slideLayouts/slideLayout5.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4.xml"/><Relationship Id="rId16" Type="http://schemas.openxmlformats.org/officeDocument/2006/relationships/image" Target="../media/image18.svg"/><Relationship Id="rId1" Type="http://schemas.openxmlformats.org/officeDocument/2006/relationships/slideLayout" Target="../slideLayouts/slideLayout5.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7.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1E2F950E-82B4-B52B-72F7-757C558070B4}"/>
              </a:ext>
            </a:extLst>
          </p:cNvPr>
          <p:cNvSpPr>
            <a:spLocks noGrp="1"/>
          </p:cNvSpPr>
          <p:nvPr>
            <p:ph type="body" sz="quarter" idx="12"/>
          </p:nvPr>
        </p:nvSpPr>
        <p:spPr/>
        <p:txBody>
          <a:bodyPr/>
          <a:lstStyle/>
          <a:p>
            <a:r>
              <a:rPr kumimoji="1" lang="en-US" altLang="ja-JP"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STAGE 1-2</a:t>
            </a:r>
            <a:endParaRPr kumimoji="1" lang="ja-JP" altLang="en-US"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endParaRPr>
          </a:p>
        </p:txBody>
      </p:sp>
      <p:sp>
        <p:nvSpPr>
          <p:cNvPr id="4" name="タイトル 3">
            <a:extLst>
              <a:ext uri="{FF2B5EF4-FFF2-40B4-BE49-F238E27FC236}">
                <a16:creationId xmlns:a16="http://schemas.microsoft.com/office/drawing/2014/main" id="{83A2CADB-B0FF-5968-1AE0-5B31D3D60350}"/>
              </a:ext>
            </a:extLst>
          </p:cNvPr>
          <p:cNvSpPr>
            <a:spLocks noGrp="1"/>
          </p:cNvSpPr>
          <p:nvPr>
            <p:ph type="title"/>
          </p:nvPr>
        </p:nvSpPr>
        <p:spPr/>
        <p:txBody>
          <a:bodyPr/>
          <a:lstStyle/>
          <a:p>
            <a:r>
              <a:rPr kumimoji="1" lang="ja-JP" altLang="en-US" sz="4800" b="0" i="0" u="none" strike="noStrike" kern="1200" cap="none" spc="0" normalizeH="0" baseline="0" noProof="0">
                <a:ln>
                  <a:noFill/>
                </a:ln>
                <a:solidFill>
                  <a:schemeClr val="accent2"/>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機械語</a:t>
            </a:r>
            <a:r>
              <a:rPr kumimoji="1" lang="ja-JP" altLang="en-US" sz="4800" b="0" i="0" u="none" strike="noStrike" kern="1200" cap="none" spc="0" normalizeH="0" baseline="0" noProof="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のしくみ</a:t>
            </a:r>
            <a:endParaRPr kumimoji="1" lang="ja-JP" altLang="en-US"/>
          </a:p>
        </p:txBody>
      </p:sp>
      <p:sp>
        <p:nvSpPr>
          <p:cNvPr id="2" name="テキスト プレースホルダー 1">
            <a:extLst>
              <a:ext uri="{FF2B5EF4-FFF2-40B4-BE49-F238E27FC236}">
                <a16:creationId xmlns:a16="http://schemas.microsoft.com/office/drawing/2014/main" id="{0BC658A7-52CA-A3F5-EFF3-C929E916BF99}"/>
              </a:ext>
            </a:extLst>
          </p:cNvPr>
          <p:cNvSpPr>
            <a:spLocks noGrp="1"/>
          </p:cNvSpPr>
          <p:nvPr>
            <p:ph type="body" sz="quarter" idx="11"/>
          </p:nvPr>
        </p:nvSpPr>
        <p:spPr/>
        <p:txBody>
          <a:bodyPr/>
          <a:lstStyle/>
          <a:p>
            <a:r>
              <a:rPr kumimoji="1" lang="ja-JP" altLang="en-US" sz="24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コードってなんだ？</a:t>
            </a:r>
          </a:p>
        </p:txBody>
      </p:sp>
      <p:sp>
        <p:nvSpPr>
          <p:cNvPr id="5" name="Rectangle 9">
            <a:extLst>
              <a:ext uri="{FF2B5EF4-FFF2-40B4-BE49-F238E27FC236}">
                <a16:creationId xmlns:a16="http://schemas.microsoft.com/office/drawing/2014/main" id="{A4D3D2FA-8507-5CC6-9822-DB6833D5752F}"/>
              </a:ext>
            </a:extLst>
          </p:cNvPr>
          <p:cNvSpPr/>
          <p:nvPr/>
        </p:nvSpPr>
        <p:spPr>
          <a:xfrm>
            <a:off x="3021804" y="4981937"/>
            <a:ext cx="142875" cy="142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Rectangle 10">
            <a:extLst>
              <a:ext uri="{FF2B5EF4-FFF2-40B4-BE49-F238E27FC236}">
                <a16:creationId xmlns:a16="http://schemas.microsoft.com/office/drawing/2014/main" id="{1346B8C2-6DAE-C94D-47F1-5183DB5DAE96}"/>
              </a:ext>
            </a:extLst>
          </p:cNvPr>
          <p:cNvSpPr/>
          <p:nvPr/>
        </p:nvSpPr>
        <p:spPr>
          <a:xfrm>
            <a:off x="3272623" y="4981937"/>
            <a:ext cx="142875" cy="1428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Rectangle 40">
            <a:extLst>
              <a:ext uri="{FF2B5EF4-FFF2-40B4-BE49-F238E27FC236}">
                <a16:creationId xmlns:a16="http://schemas.microsoft.com/office/drawing/2014/main" id="{3A5C9D23-210B-E44B-7863-AFB405D2B8E3}"/>
              </a:ext>
              <a:ext uri="{C183D7F6-B498-43B3-948B-1728B52AA6E4}">
                <adec:decorative xmlns:adec="http://schemas.microsoft.com/office/drawing/2017/decorative" val="1"/>
              </a:ext>
            </a:extLst>
          </p:cNvPr>
          <p:cNvSpPr/>
          <p:nvPr/>
        </p:nvSpPr>
        <p:spPr>
          <a:xfrm>
            <a:off x="3523442" y="4981937"/>
            <a:ext cx="142875" cy="14287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40">
            <a:extLst>
              <a:ext uri="{FF2B5EF4-FFF2-40B4-BE49-F238E27FC236}">
                <a16:creationId xmlns:a16="http://schemas.microsoft.com/office/drawing/2014/main" id="{EF8F1D94-564F-FCDD-DB25-8FFBE2189814}"/>
              </a:ext>
              <a:ext uri="{C183D7F6-B498-43B3-948B-1728B52AA6E4}">
                <adec:decorative xmlns:adec="http://schemas.microsoft.com/office/drawing/2017/decorative" val="1"/>
              </a:ext>
            </a:extLst>
          </p:cNvPr>
          <p:cNvSpPr/>
          <p:nvPr/>
        </p:nvSpPr>
        <p:spPr>
          <a:xfrm>
            <a:off x="3781966" y="4981937"/>
            <a:ext cx="142875" cy="14287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Rectangle 40">
            <a:extLst>
              <a:ext uri="{FF2B5EF4-FFF2-40B4-BE49-F238E27FC236}">
                <a16:creationId xmlns:a16="http://schemas.microsoft.com/office/drawing/2014/main" id="{26464545-514C-A6EF-207A-34FCA10020F4}"/>
              </a:ext>
              <a:ext uri="{C183D7F6-B498-43B3-948B-1728B52AA6E4}">
                <adec:decorative xmlns:adec="http://schemas.microsoft.com/office/drawing/2017/decorative" val="1"/>
              </a:ext>
            </a:extLst>
          </p:cNvPr>
          <p:cNvSpPr/>
          <p:nvPr/>
        </p:nvSpPr>
        <p:spPr>
          <a:xfrm>
            <a:off x="4040490" y="4981937"/>
            <a:ext cx="142875" cy="14287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Rectangle 40">
            <a:extLst>
              <a:ext uri="{FF2B5EF4-FFF2-40B4-BE49-F238E27FC236}">
                <a16:creationId xmlns:a16="http://schemas.microsoft.com/office/drawing/2014/main" id="{210C11A9-2315-2E0A-AD4D-A9C220F6DAA4}"/>
              </a:ext>
              <a:ext uri="{C183D7F6-B498-43B3-948B-1728B52AA6E4}">
                <adec:decorative xmlns:adec="http://schemas.microsoft.com/office/drawing/2017/decorative" val="1"/>
              </a:ext>
            </a:extLst>
          </p:cNvPr>
          <p:cNvSpPr/>
          <p:nvPr/>
        </p:nvSpPr>
        <p:spPr>
          <a:xfrm>
            <a:off x="4299014" y="4981937"/>
            <a:ext cx="142875" cy="14287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Rectangle 40">
            <a:extLst>
              <a:ext uri="{FF2B5EF4-FFF2-40B4-BE49-F238E27FC236}">
                <a16:creationId xmlns:a16="http://schemas.microsoft.com/office/drawing/2014/main" id="{98DE98C4-FD0F-3A07-76A2-8E00F1556732}"/>
              </a:ext>
              <a:ext uri="{C183D7F6-B498-43B3-948B-1728B52AA6E4}">
                <adec:decorative xmlns:adec="http://schemas.microsoft.com/office/drawing/2017/decorative" val="1"/>
              </a:ext>
            </a:extLst>
          </p:cNvPr>
          <p:cNvSpPr/>
          <p:nvPr/>
        </p:nvSpPr>
        <p:spPr>
          <a:xfrm>
            <a:off x="4557538" y="4981937"/>
            <a:ext cx="142875" cy="14287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Rectangle 40">
            <a:extLst>
              <a:ext uri="{FF2B5EF4-FFF2-40B4-BE49-F238E27FC236}">
                <a16:creationId xmlns:a16="http://schemas.microsoft.com/office/drawing/2014/main" id="{29FA88F9-1772-E0A3-F214-A3D921187F06}"/>
              </a:ext>
              <a:ext uri="{C183D7F6-B498-43B3-948B-1728B52AA6E4}">
                <adec:decorative xmlns:adec="http://schemas.microsoft.com/office/drawing/2017/decorative" val="1"/>
              </a:ext>
            </a:extLst>
          </p:cNvPr>
          <p:cNvSpPr/>
          <p:nvPr/>
        </p:nvSpPr>
        <p:spPr>
          <a:xfrm>
            <a:off x="4816062" y="4981937"/>
            <a:ext cx="142875" cy="14287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982023"/>
      </p:ext>
    </p:extLst>
  </p:cSld>
  <p:clrMapOvr>
    <a:masterClrMapping/>
  </p:clrMapOvr>
  <mc:AlternateContent xmlns:mc="http://schemas.openxmlformats.org/markup-compatibility/2006" xmlns:p14="http://schemas.microsoft.com/office/powerpoint/2010/main">
    <mc:Choice Requires="p14">
      <p:transition spd="slow" p14:dur="25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6FDC898-9AA9-A8D0-79CA-3073E65E69C9}"/>
              </a:ext>
            </a:extLst>
          </p:cNvPr>
          <p:cNvSpPr txBox="1"/>
          <p:nvPr/>
        </p:nvSpPr>
        <p:spPr>
          <a:xfrm>
            <a:off x="3212122" y="1101968"/>
            <a:ext cx="6940062" cy="3938954"/>
          </a:xfrm>
          <a:prstGeom prst="rect">
            <a:avLst/>
          </a:prstGeom>
        </p:spPr>
        <p:txBody>
          <a:bodyPr vert="horz" wrap="square" lIns="91440" tIns="45720" rIns="91440" bIns="45720" rtlCol="0" anchor="ctr">
            <a:noAutofit/>
          </a:bodyPr>
          <a:lstStyle/>
          <a:p>
            <a:pPr algn="l"/>
            <a:endParaRPr kumimoji="1" lang="ja-JP" altLang="en-US"/>
          </a:p>
        </p:txBody>
      </p:sp>
      <p:sp>
        <p:nvSpPr>
          <p:cNvPr id="8" name="Date Placeholder 1">
            <a:extLst>
              <a:ext uri="{FF2B5EF4-FFF2-40B4-BE49-F238E27FC236}">
                <a16:creationId xmlns:a16="http://schemas.microsoft.com/office/drawing/2014/main" id="{35653FCE-104F-D2EF-CE2F-A190A3030BD8}"/>
              </a:ext>
            </a:extLst>
          </p:cNvPr>
          <p:cNvSpPr>
            <a:spLocks noGrp="1"/>
          </p:cNvSpPr>
          <p:nvPr>
            <p:ph type="dt" sz="half" idx="12"/>
          </p:nvPr>
        </p:nvSpPr>
        <p:spPr/>
        <p:txBody>
          <a:bodyPr/>
          <a:lstStyle/>
          <a:p>
            <a:r>
              <a:rPr lang="en-US"/>
              <a:t>1 – 2 | </a:t>
            </a:r>
            <a:r>
              <a:rPr lang="ja-JP" altLang="en-US"/>
              <a:t>機械語の仕組み</a:t>
            </a:r>
            <a:endParaRPr lang="en-US"/>
          </a:p>
        </p:txBody>
      </p:sp>
      <p:sp>
        <p:nvSpPr>
          <p:cNvPr id="3" name="Slide Number Placeholder 2">
            <a:extLst>
              <a:ext uri="{FF2B5EF4-FFF2-40B4-BE49-F238E27FC236}">
                <a16:creationId xmlns:a16="http://schemas.microsoft.com/office/drawing/2014/main" id="{74B7FA91-A3AD-F40A-F5FD-0755BCC8CEDC}"/>
              </a:ext>
            </a:extLst>
          </p:cNvPr>
          <p:cNvSpPr>
            <a:spLocks noGrp="1"/>
          </p:cNvSpPr>
          <p:nvPr>
            <p:ph type="sldNum" sz="quarter" idx="14"/>
          </p:nvPr>
        </p:nvSpPr>
        <p:spPr/>
        <p:txBody>
          <a:bodyPr/>
          <a:lstStyle/>
          <a:p>
            <a:fld id="{4FD594F5-0CD6-4669-8A9D-E7C0C039D302}" type="slidenum">
              <a:rPr lang="ja-JP" altLang="en-US" smtClean="0"/>
              <a:pPr/>
              <a:t>10</a:t>
            </a:fld>
            <a:endParaRPr lang="ja-JP" altLang="en-US"/>
          </a:p>
        </p:txBody>
      </p:sp>
      <p:graphicFrame>
        <p:nvGraphicFramePr>
          <p:cNvPr id="7" name="表 7">
            <a:extLst>
              <a:ext uri="{FF2B5EF4-FFF2-40B4-BE49-F238E27FC236}">
                <a16:creationId xmlns:a16="http://schemas.microsoft.com/office/drawing/2014/main" id="{5C93F228-56B2-76E7-8F83-36E5042EB8D1}"/>
              </a:ext>
            </a:extLst>
          </p:cNvPr>
          <p:cNvGraphicFramePr>
            <a:graphicFrameLocks noGrp="1"/>
          </p:cNvGraphicFramePr>
          <p:nvPr/>
        </p:nvGraphicFramePr>
        <p:xfrm>
          <a:off x="1193407" y="1477888"/>
          <a:ext cx="8128001" cy="3474720"/>
        </p:xfrm>
        <a:graphic>
          <a:graphicData uri="http://schemas.openxmlformats.org/drawingml/2006/table">
            <a:tbl>
              <a:tblPr>
                <a:tableStyleId>{5C22544A-7EE6-4342-B048-85BDC9FD1C3A}</a:tableStyleId>
              </a:tblPr>
              <a:tblGrid>
                <a:gridCol w="1498102">
                  <a:extLst>
                    <a:ext uri="{9D8B030D-6E8A-4147-A177-3AD203B41FA5}">
                      <a16:colId xmlns:a16="http://schemas.microsoft.com/office/drawing/2014/main" val="93732986"/>
                    </a:ext>
                  </a:extLst>
                </a:gridCol>
                <a:gridCol w="208280">
                  <a:extLst>
                    <a:ext uri="{9D8B030D-6E8A-4147-A177-3AD203B41FA5}">
                      <a16:colId xmlns:a16="http://schemas.microsoft.com/office/drawing/2014/main" val="4099735645"/>
                    </a:ext>
                  </a:extLst>
                </a:gridCol>
                <a:gridCol w="6421619">
                  <a:extLst>
                    <a:ext uri="{9D8B030D-6E8A-4147-A177-3AD203B41FA5}">
                      <a16:colId xmlns:a16="http://schemas.microsoft.com/office/drawing/2014/main" val="378236496"/>
                    </a:ext>
                  </a:extLst>
                </a:gridCol>
              </a:tblGrid>
              <a:tr h="370840">
                <a:tc>
                  <a:txBody>
                    <a:bodyPr/>
                    <a:lstStyle/>
                    <a:p>
                      <a:pPr lvl="0" algn="r"/>
                      <a:r>
                        <a:rPr kumimoji="1" lang="en-US" altLang="ja-JP" sz="3200" b="0">
                          <a:solidFill>
                            <a:schemeClr val="bg1">
                              <a:lumMod val="75000"/>
                            </a:schemeClr>
                          </a:solidFill>
                          <a:latin typeface="Ricty Diminished Discord" panose="020B0509020203020207" pitchFamily="49" charset="-128"/>
                          <a:ea typeface="Ricty Diminished Discord" panose="020B0509020203020207" pitchFamily="49" charset="-128"/>
                        </a:rPr>
                        <a:t>1</a:t>
                      </a:r>
                      <a:endParaRPr kumimoji="1" lang="ja-JP" altLang="en-US" sz="3200" b="0">
                        <a:solidFill>
                          <a:schemeClr val="bg1">
                            <a:lumMod val="75000"/>
                          </a:schemeClr>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lvl="0" algn="r"/>
                      <a:endParaRPr kumimoji="1" lang="ja-JP" altLang="en-US" sz="3200" b="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en-US" altLang="ja-JP" sz="3200" b="0">
                          <a:solidFill>
                            <a:schemeClr val="bg1"/>
                          </a:solidFill>
                          <a:latin typeface="Ricty Diminished Discord" panose="020B0509020203020207" pitchFamily="49" charset="-128"/>
                          <a:ea typeface="Ricty Diminished Discord" panose="020B0509020203020207" pitchFamily="49" charset="-128"/>
                        </a:rPr>
                        <a:t>#include &lt;</a:t>
                      </a:r>
                      <a:r>
                        <a:rPr kumimoji="1" lang="en-US" altLang="ja-JP" sz="3200" b="0">
                          <a:solidFill>
                            <a:schemeClr val="accent4"/>
                          </a:solidFill>
                          <a:latin typeface="Ricty Diminished Discord" panose="020B0509020203020207" pitchFamily="49" charset="-128"/>
                          <a:ea typeface="Ricty Diminished Discord" panose="020B0509020203020207" pitchFamily="49" charset="-128"/>
                        </a:rPr>
                        <a:t>cstdio</a:t>
                      </a:r>
                      <a:r>
                        <a:rPr kumimoji="1" lang="en-US" altLang="ja-JP" sz="3200" b="0">
                          <a:solidFill>
                            <a:schemeClr val="bg1"/>
                          </a:solidFill>
                          <a:latin typeface="Ricty Diminished Discord" panose="020B0509020203020207" pitchFamily="49" charset="-128"/>
                          <a:ea typeface="Ricty Diminished Discord" panose="020B0509020203020207" pitchFamily="49" charset="-128"/>
                        </a:rPr>
                        <a:t>&gt;</a:t>
                      </a:r>
                      <a:endParaRPr kumimoji="1" lang="ja-JP" altLang="en-US" sz="3200" b="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616031671"/>
                  </a:ext>
                </a:extLst>
              </a:tr>
              <a:tr h="370840">
                <a:tc>
                  <a:txBody>
                    <a:bodyPr/>
                    <a:lstStyle/>
                    <a:p>
                      <a:pPr lvl="0" algn="r"/>
                      <a:r>
                        <a:rPr kumimoji="1" lang="en-US" altLang="ja-JP" sz="3200">
                          <a:solidFill>
                            <a:schemeClr val="bg1">
                              <a:lumMod val="75000"/>
                            </a:schemeClr>
                          </a:solidFill>
                          <a:latin typeface="Ricty Diminished Discord" panose="020B0509020203020207" pitchFamily="49" charset="-128"/>
                          <a:ea typeface="Ricty Diminished Discord" panose="020B0509020203020207" pitchFamily="49" charset="-128"/>
                        </a:rPr>
                        <a:t>2</a:t>
                      </a:r>
                      <a:endParaRPr kumimoji="1" lang="ja-JP" altLang="en-US" sz="3200">
                        <a:solidFill>
                          <a:schemeClr val="bg1">
                            <a:lumMod val="75000"/>
                          </a:schemeClr>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lvl="0" algn="r"/>
                      <a:endParaRPr kumimoji="1" lang="ja-JP" altLang="en-US" sz="320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320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115519704"/>
                  </a:ext>
                </a:extLst>
              </a:tr>
              <a:tr h="370840">
                <a:tc>
                  <a:txBody>
                    <a:bodyPr/>
                    <a:lstStyle/>
                    <a:p>
                      <a:pPr lvl="0" algn="r"/>
                      <a:r>
                        <a:rPr kumimoji="1" lang="en-US" altLang="ja-JP" sz="3200">
                          <a:solidFill>
                            <a:schemeClr val="bg1">
                              <a:lumMod val="75000"/>
                            </a:schemeClr>
                          </a:solidFill>
                          <a:latin typeface="Ricty Diminished Discord" panose="020B0509020203020207" pitchFamily="49" charset="-128"/>
                          <a:ea typeface="Ricty Diminished Discord" panose="020B0509020203020207" pitchFamily="49" charset="-128"/>
                        </a:rPr>
                        <a:t>3</a:t>
                      </a:r>
                      <a:endParaRPr kumimoji="1" lang="ja-JP" altLang="en-US" sz="3200">
                        <a:solidFill>
                          <a:schemeClr val="bg1">
                            <a:lumMod val="75000"/>
                          </a:schemeClr>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lvl="0" algn="r"/>
                      <a:endParaRPr kumimoji="1" lang="ja-JP" altLang="en-US" sz="320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en-US" altLang="ja-JP" sz="3200">
                          <a:solidFill>
                            <a:schemeClr val="accent4"/>
                          </a:solidFill>
                          <a:latin typeface="Ricty Diminished Discord" panose="020B0509020203020207" pitchFamily="49" charset="-128"/>
                          <a:ea typeface="Ricty Diminished Discord" panose="020B0509020203020207" pitchFamily="49" charset="-128"/>
                        </a:rPr>
                        <a:t>int</a:t>
                      </a:r>
                      <a:r>
                        <a:rPr kumimoji="1" lang="en-US" altLang="ja-JP" sz="3200">
                          <a:solidFill>
                            <a:schemeClr val="bg1"/>
                          </a:solidFill>
                          <a:latin typeface="Ricty Diminished Discord" panose="020B0509020203020207" pitchFamily="49" charset="-128"/>
                          <a:ea typeface="Ricty Diminished Discord" panose="020B0509020203020207" pitchFamily="49" charset="-128"/>
                        </a:rPr>
                        <a:t> </a:t>
                      </a:r>
                      <a:r>
                        <a:rPr kumimoji="1" lang="en-US" altLang="ja-JP" sz="3200">
                          <a:solidFill>
                            <a:schemeClr val="accent3"/>
                          </a:solidFill>
                          <a:latin typeface="Ricty Diminished Discord" panose="020B0509020203020207" pitchFamily="49" charset="-128"/>
                          <a:ea typeface="Ricty Diminished Discord" panose="020B0509020203020207" pitchFamily="49" charset="-128"/>
                        </a:rPr>
                        <a:t>main</a:t>
                      </a:r>
                      <a:r>
                        <a:rPr kumimoji="1" lang="en-US" altLang="ja-JP" sz="3200">
                          <a:solidFill>
                            <a:schemeClr val="bg1"/>
                          </a:solidFill>
                          <a:latin typeface="Ricty Diminished Discord" panose="020B0509020203020207" pitchFamily="49" charset="-128"/>
                          <a:ea typeface="Ricty Diminished Discord" panose="020B0509020203020207" pitchFamily="49" charset="-128"/>
                        </a:rPr>
                        <a:t>(void) </a:t>
                      </a:r>
                      <a:r>
                        <a:rPr kumimoji="1" lang="en-US" altLang="ja-JP" sz="3200">
                          <a:solidFill>
                            <a:schemeClr val="accent2"/>
                          </a:solidFill>
                          <a:latin typeface="Ricty Diminished Discord" panose="020B0509020203020207" pitchFamily="49" charset="-128"/>
                          <a:ea typeface="Ricty Diminished Discord" panose="020B0509020203020207" pitchFamily="49" charset="-128"/>
                        </a:rPr>
                        <a:t>{</a:t>
                      </a:r>
                      <a:endParaRPr kumimoji="1" lang="ja-JP" altLang="en-US" sz="3200">
                        <a:solidFill>
                          <a:schemeClr val="accent2"/>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783660687"/>
                  </a:ext>
                </a:extLst>
              </a:tr>
              <a:tr h="370840">
                <a:tc>
                  <a:txBody>
                    <a:bodyPr/>
                    <a:lstStyle/>
                    <a:p>
                      <a:pPr lvl="0" algn="r"/>
                      <a:r>
                        <a:rPr kumimoji="1" lang="en-US" altLang="ja-JP" sz="3200">
                          <a:solidFill>
                            <a:schemeClr val="bg1">
                              <a:lumMod val="75000"/>
                            </a:schemeClr>
                          </a:solidFill>
                          <a:latin typeface="Ricty Diminished Discord" panose="020B0509020203020207" pitchFamily="49" charset="-128"/>
                          <a:ea typeface="Ricty Diminished Discord" panose="020B0509020203020207" pitchFamily="49" charset="-128"/>
                        </a:rPr>
                        <a:t>4</a:t>
                      </a:r>
                      <a:endParaRPr kumimoji="1" lang="ja-JP" altLang="en-US" sz="3200">
                        <a:solidFill>
                          <a:schemeClr val="bg1">
                            <a:lumMod val="75000"/>
                          </a:schemeClr>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50000"/>
                      </a:schemeClr>
                    </a:solidFill>
                  </a:tcPr>
                </a:tc>
                <a:tc>
                  <a:txBody>
                    <a:bodyPr/>
                    <a:lstStyle/>
                    <a:p>
                      <a:pPr lvl="0" algn="r"/>
                      <a:endParaRPr kumimoji="1" lang="ja-JP" altLang="en-US" sz="320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50000"/>
                      </a:schemeClr>
                    </a:solidFill>
                  </a:tcPr>
                </a:tc>
                <a:tc>
                  <a:txBody>
                    <a:bodyPr/>
                    <a:lstStyle/>
                    <a:p>
                      <a:r>
                        <a:rPr kumimoji="1" lang="en-US" altLang="ja-JP" sz="3200">
                          <a:solidFill>
                            <a:schemeClr val="bg1"/>
                          </a:solidFill>
                          <a:latin typeface="Ricty Diminished Discord" panose="020B0509020203020207" pitchFamily="49" charset="-128"/>
                          <a:ea typeface="Ricty Diminished Discord" panose="020B0509020203020207" pitchFamily="49" charset="-128"/>
                        </a:rPr>
                        <a:t>    </a:t>
                      </a:r>
                      <a:r>
                        <a:rPr kumimoji="1" lang="en-US" altLang="ja-JP" sz="3200">
                          <a:solidFill>
                            <a:schemeClr val="accent3"/>
                          </a:solidFill>
                          <a:latin typeface="Ricty Diminished Discord" panose="020B0509020203020207" pitchFamily="49" charset="-128"/>
                          <a:ea typeface="Ricty Diminished Discord" panose="020B0509020203020207" pitchFamily="49" charset="-128"/>
                        </a:rPr>
                        <a:t>printf</a:t>
                      </a:r>
                      <a:r>
                        <a:rPr kumimoji="1" lang="en-US" altLang="ja-JP" sz="3200">
                          <a:solidFill>
                            <a:schemeClr val="bg1"/>
                          </a:solidFill>
                          <a:latin typeface="Ricty Diminished Discord" panose="020B0509020203020207" pitchFamily="49" charset="-128"/>
                          <a:ea typeface="Ricty Diminished Discord" panose="020B0509020203020207" pitchFamily="49" charset="-128"/>
                        </a:rPr>
                        <a:t>(“Hello World!\n”);</a:t>
                      </a:r>
                      <a:endParaRPr kumimoji="1" lang="ja-JP" altLang="en-US" sz="320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50000"/>
                      </a:schemeClr>
                    </a:solidFill>
                  </a:tcPr>
                </a:tc>
                <a:extLst>
                  <a:ext uri="{0D108BD9-81ED-4DB2-BD59-A6C34878D82A}">
                    <a16:rowId xmlns:a16="http://schemas.microsoft.com/office/drawing/2014/main" val="2877214266"/>
                  </a:ext>
                </a:extLst>
              </a:tr>
              <a:tr h="370840">
                <a:tc>
                  <a:txBody>
                    <a:bodyPr/>
                    <a:lstStyle/>
                    <a:p>
                      <a:pPr lvl="0" algn="r"/>
                      <a:r>
                        <a:rPr kumimoji="1" lang="en-US" altLang="ja-JP" sz="3200">
                          <a:solidFill>
                            <a:schemeClr val="bg1">
                              <a:lumMod val="75000"/>
                            </a:schemeClr>
                          </a:solidFill>
                          <a:latin typeface="Ricty Diminished Discord" panose="020B0509020203020207" pitchFamily="49" charset="-128"/>
                          <a:ea typeface="Ricty Diminished Discord" panose="020B0509020203020207" pitchFamily="49" charset="-128"/>
                        </a:rPr>
                        <a:t>5</a:t>
                      </a:r>
                      <a:endParaRPr kumimoji="1" lang="ja-JP" altLang="en-US" sz="3200">
                        <a:solidFill>
                          <a:schemeClr val="bg1">
                            <a:lumMod val="75000"/>
                          </a:schemeClr>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lvl="0" algn="r"/>
                      <a:endParaRPr kumimoji="1" lang="ja-JP" altLang="en-US" sz="320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en-US" altLang="ja-JP" sz="3200">
                          <a:solidFill>
                            <a:schemeClr val="bg1"/>
                          </a:solidFill>
                          <a:latin typeface="Ricty Diminished Discord" panose="020B0509020203020207" pitchFamily="49" charset="-128"/>
                          <a:ea typeface="Ricty Diminished Discord" panose="020B0509020203020207" pitchFamily="49" charset="-128"/>
                        </a:rPr>
                        <a:t>    </a:t>
                      </a:r>
                      <a:r>
                        <a:rPr kumimoji="1" lang="en-US" altLang="ja-JP" sz="3200">
                          <a:solidFill>
                            <a:schemeClr val="accent6"/>
                          </a:solidFill>
                          <a:latin typeface="Ricty Diminished Discord" panose="020B0509020203020207" pitchFamily="49" charset="-128"/>
                          <a:ea typeface="Ricty Diminished Discord" panose="020B0509020203020207" pitchFamily="49" charset="-128"/>
                        </a:rPr>
                        <a:t>return</a:t>
                      </a:r>
                      <a:r>
                        <a:rPr kumimoji="1" lang="en-US" altLang="ja-JP" sz="3200">
                          <a:solidFill>
                            <a:schemeClr val="bg1"/>
                          </a:solidFill>
                          <a:latin typeface="Ricty Diminished Discord" panose="020B0509020203020207" pitchFamily="49" charset="-128"/>
                          <a:ea typeface="Ricty Diminished Discord" panose="020B0509020203020207" pitchFamily="49" charset="-128"/>
                        </a:rPr>
                        <a:t> </a:t>
                      </a:r>
                      <a:r>
                        <a:rPr kumimoji="1" lang="en-US" altLang="ja-JP" sz="3200">
                          <a:solidFill>
                            <a:schemeClr val="accent2"/>
                          </a:solidFill>
                          <a:latin typeface="Ricty Diminished Discord" panose="020B0509020203020207" pitchFamily="49" charset="-128"/>
                          <a:ea typeface="Ricty Diminished Discord" panose="020B0509020203020207" pitchFamily="49" charset="-128"/>
                        </a:rPr>
                        <a:t>0</a:t>
                      </a:r>
                      <a:r>
                        <a:rPr kumimoji="1" lang="en-US" altLang="ja-JP" sz="3200">
                          <a:solidFill>
                            <a:schemeClr val="bg1"/>
                          </a:solidFill>
                          <a:latin typeface="Ricty Diminished Discord" panose="020B0509020203020207" pitchFamily="49" charset="-128"/>
                          <a:ea typeface="Ricty Diminished Discord" panose="020B0509020203020207" pitchFamily="49" charset="-128"/>
                        </a:rPr>
                        <a:t>;</a:t>
                      </a:r>
                      <a:endParaRPr kumimoji="1" lang="ja-JP" altLang="en-US" sz="320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601189266"/>
                  </a:ext>
                </a:extLst>
              </a:tr>
              <a:tr h="370840">
                <a:tc>
                  <a:txBody>
                    <a:bodyPr/>
                    <a:lstStyle/>
                    <a:p>
                      <a:pPr lvl="0" algn="r"/>
                      <a:r>
                        <a:rPr kumimoji="1" lang="en-US" altLang="ja-JP" sz="3200">
                          <a:solidFill>
                            <a:schemeClr val="bg1">
                              <a:lumMod val="75000"/>
                            </a:schemeClr>
                          </a:solidFill>
                          <a:latin typeface="Ricty Diminished Discord" panose="020B0509020203020207" pitchFamily="49" charset="-128"/>
                          <a:ea typeface="Ricty Diminished Discord" panose="020B0509020203020207" pitchFamily="49" charset="-128"/>
                        </a:rPr>
                        <a:t>6</a:t>
                      </a:r>
                      <a:endParaRPr kumimoji="1" lang="ja-JP" altLang="en-US" sz="3200">
                        <a:solidFill>
                          <a:schemeClr val="bg1">
                            <a:lumMod val="75000"/>
                          </a:schemeClr>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lvl="0" algn="r"/>
                      <a:endParaRPr kumimoji="1" lang="ja-JP" altLang="en-US" sz="320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en-US" altLang="ja-JP" sz="3200" dirty="0">
                          <a:solidFill>
                            <a:schemeClr val="accent2"/>
                          </a:solidFill>
                          <a:latin typeface="Ricty Diminished Discord" panose="020B0509020203020207" pitchFamily="49" charset="-128"/>
                          <a:ea typeface="Ricty Diminished Discord" panose="020B0509020203020207" pitchFamily="49" charset="-128"/>
                        </a:rPr>
                        <a:t>}</a:t>
                      </a:r>
                      <a:endParaRPr kumimoji="1" lang="ja-JP" altLang="en-US" sz="3200" dirty="0">
                        <a:solidFill>
                          <a:schemeClr val="accent2"/>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423702964"/>
                  </a:ext>
                </a:extLst>
              </a:tr>
            </a:tbl>
          </a:graphicData>
        </a:graphic>
      </p:graphicFrame>
      <p:cxnSp>
        <p:nvCxnSpPr>
          <p:cNvPr id="9" name="直線コネクタ 8">
            <a:extLst>
              <a:ext uri="{FF2B5EF4-FFF2-40B4-BE49-F238E27FC236}">
                <a16:creationId xmlns:a16="http://schemas.microsoft.com/office/drawing/2014/main" id="{3277105F-83BB-4845-9BD9-00DC09B86869}"/>
              </a:ext>
            </a:extLst>
          </p:cNvPr>
          <p:cNvCxnSpPr>
            <a:cxnSpLocks/>
          </p:cNvCxnSpPr>
          <p:nvPr/>
        </p:nvCxnSpPr>
        <p:spPr>
          <a:xfrm>
            <a:off x="2797906" y="1369977"/>
            <a:ext cx="0" cy="340293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 name="TextBox 5">
            <a:extLst>
              <a:ext uri="{FF2B5EF4-FFF2-40B4-BE49-F238E27FC236}">
                <a16:creationId xmlns:a16="http://schemas.microsoft.com/office/drawing/2014/main" id="{26906B3A-7A95-549D-DF1C-12B7D9E80D6E}"/>
              </a:ext>
            </a:extLst>
          </p:cNvPr>
          <p:cNvSpPr txBox="1"/>
          <p:nvPr/>
        </p:nvSpPr>
        <p:spPr>
          <a:xfrm>
            <a:off x="0" y="280089"/>
            <a:ext cx="2174758" cy="707886"/>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en-US" altLang="ja-JP"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STAGE 1-1</a:t>
            </a:r>
          </a:p>
          <a:p>
            <a:pPr marL="0" marR="0" indent="0" algn="ctr" defTabSz="914400" rtl="0" eaLnBrk="1" fontAlgn="auto" latinLnBrk="0" hangingPunct="1">
              <a:lnSpc>
                <a:spcPct val="100000"/>
              </a:lnSpc>
              <a:spcBef>
                <a:spcPts val="0"/>
              </a:spcBef>
              <a:spcAft>
                <a:spcPts val="0"/>
              </a:spcAft>
              <a:buClrTx/>
              <a:buSzTx/>
              <a:buFontTx/>
              <a:buNone/>
              <a:tabLst/>
            </a:pPr>
            <a:r>
              <a:rPr kumimoji="1" lang="ja-JP" altLang="en-US"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再掲</a:t>
            </a:r>
          </a:p>
        </p:txBody>
      </p:sp>
      <p:cxnSp>
        <p:nvCxnSpPr>
          <p:cNvPr id="12" name="Straight Connector 3">
            <a:extLst>
              <a:ext uri="{FF2B5EF4-FFF2-40B4-BE49-F238E27FC236}">
                <a16:creationId xmlns:a16="http://schemas.microsoft.com/office/drawing/2014/main" id="{DC43E874-64A7-D1FC-BA10-4144821F87F4}"/>
              </a:ext>
            </a:extLst>
          </p:cNvPr>
          <p:cNvCxnSpPr/>
          <p:nvPr/>
        </p:nvCxnSpPr>
        <p:spPr>
          <a:xfrm>
            <a:off x="2266716" y="280089"/>
            <a:ext cx="0" cy="4001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8">
            <a:extLst>
              <a:ext uri="{FF2B5EF4-FFF2-40B4-BE49-F238E27FC236}">
                <a16:creationId xmlns:a16="http://schemas.microsoft.com/office/drawing/2014/main" id="{7A360BE7-15E2-FE60-45DC-7601998B477C}"/>
              </a:ext>
            </a:extLst>
          </p:cNvPr>
          <p:cNvSpPr txBox="1"/>
          <p:nvPr/>
        </p:nvSpPr>
        <p:spPr>
          <a:xfrm>
            <a:off x="2497999" y="295478"/>
            <a:ext cx="7941402"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b="0" i="0" u="none" strike="noStrike" kern="1200" cap="none" spc="0" normalizeH="0" baseline="0" noProof="0">
                <a:ln>
                  <a:noFill/>
                </a:ln>
                <a:solidFill>
                  <a:schemeClr val="bg1">
                    <a:lumMod val="50000"/>
                  </a:schemeClr>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統合開発環境</a:t>
            </a:r>
            <a:r>
              <a:rPr kumimoji="1" lang="en-US" altLang="ja-JP" b="0" i="0" u="none" strike="noStrike" kern="1200" cap="none" spc="0" normalizeH="0" baseline="0" noProof="0">
                <a:ln>
                  <a:noFill/>
                </a:ln>
                <a:solidFill>
                  <a:schemeClr val="bg1">
                    <a:lumMod val="50000"/>
                  </a:schemeClr>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(IDE)</a:t>
            </a:r>
            <a:r>
              <a:rPr kumimoji="1" lang="ja-JP" altLang="en-US" b="0" i="0" u="none" strike="noStrike" kern="1200" cap="none" spc="0" normalizeH="0" baseline="0" noProof="0">
                <a:ln>
                  <a:noFill/>
                </a:ln>
                <a:solidFill>
                  <a:schemeClr val="bg1">
                    <a:lumMod val="50000"/>
                  </a:schemeClr>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のインストール </a:t>
            </a:r>
            <a:r>
              <a:rPr kumimoji="1" lang="en-US" altLang="ja-JP" b="0" i="0" u="none" strike="noStrike" kern="1200" cap="none" spc="0" normalizeH="0" baseline="0" noProof="0">
                <a:ln>
                  <a:noFill/>
                </a:ln>
                <a:solidFill>
                  <a:schemeClr val="bg1">
                    <a:lumMod val="50000"/>
                  </a:schemeClr>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 </a:t>
            </a:r>
            <a:r>
              <a:rPr kumimoji="1" lang="ja-JP" altLang="en-US" b="0" i="0" u="none" strike="noStrike" kern="1200" cap="none" spc="0" normalizeH="0" baseline="0" noProof="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はじめてのコード</a:t>
            </a:r>
          </a:p>
        </p:txBody>
      </p:sp>
      <p:sp>
        <p:nvSpPr>
          <p:cNvPr id="15" name="テキスト ボックス 14">
            <a:extLst>
              <a:ext uri="{FF2B5EF4-FFF2-40B4-BE49-F238E27FC236}">
                <a16:creationId xmlns:a16="http://schemas.microsoft.com/office/drawing/2014/main" id="{41DF2160-1EBD-0FE3-290C-022B3F49471E}"/>
              </a:ext>
            </a:extLst>
          </p:cNvPr>
          <p:cNvSpPr txBox="1"/>
          <p:nvPr/>
        </p:nvSpPr>
        <p:spPr>
          <a:xfrm>
            <a:off x="984739" y="5180224"/>
            <a:ext cx="10605476"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a:ln>
                  <a:noFill/>
                </a:ln>
                <a:solidFill>
                  <a:schemeClr val="bg1"/>
                </a:solidFill>
                <a:effectLst/>
                <a:uLnTx/>
                <a:uFillTx/>
                <a:latin typeface="源真ゴシックP Regular"/>
                <a:ea typeface="源真ゴシックP Regular"/>
                <a:cs typeface="源真ゴシックP Heavy" panose="020B0702020203020207" pitchFamily="50" charset="-128"/>
              </a:rPr>
              <a:t>とりあえずこのコードを書き換えつつ、学んでいきましょう</a:t>
            </a:r>
            <a:endParaRPr kumimoji="1" lang="en-US" altLang="ja-JP" sz="2400" b="0" i="0" u="none" strike="noStrike" kern="1200" cap="none" spc="0" normalizeH="0" baseline="0" noProof="0">
              <a:ln>
                <a:noFill/>
              </a:ln>
              <a:solidFill>
                <a:schemeClr val="bg1"/>
              </a:solidFill>
              <a:effectLst/>
              <a:uLnTx/>
              <a:uFillTx/>
              <a:latin typeface="源真ゴシックP Regular"/>
              <a:ea typeface="源真ゴシックP Regular"/>
              <a:cs typeface="源真ゴシックP Heavy" panose="020B0702020203020207"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a:solidFill>
                  <a:schemeClr val="bg1"/>
                </a:solidFill>
                <a:latin typeface="源真ゴシックP Regular"/>
                <a:ea typeface="源真ゴシックP Regular"/>
                <a:cs typeface="源真ゴシックP Heavy" panose="020B0702020203020207" pitchFamily="50" charset="-128"/>
              </a:rPr>
              <a:t>始め波かっこ </a:t>
            </a:r>
            <a:r>
              <a:rPr kumimoji="1" lang="en-US" altLang="ja-JP" sz="2400">
                <a:solidFill>
                  <a:schemeClr val="accent2"/>
                </a:solidFill>
                <a:latin typeface="Ricty Diminished Discord" panose="020B0509020203020207" pitchFamily="49" charset="-128"/>
                <a:ea typeface="Ricty Diminished Discord" panose="020B0509020203020207" pitchFamily="49" charset="-128"/>
              </a:rPr>
              <a:t>{</a:t>
            </a:r>
            <a:r>
              <a:rPr lang="en-US" altLang="ja-JP" sz="2400">
                <a:solidFill>
                  <a:schemeClr val="bg1"/>
                </a:solidFill>
                <a:latin typeface="源真ゴシックP Regular"/>
                <a:ea typeface="源真ゴシックP Regular"/>
                <a:cs typeface="源真ゴシックP Heavy" panose="020B0702020203020207" pitchFamily="50" charset="-128"/>
              </a:rPr>
              <a:t> </a:t>
            </a:r>
            <a:r>
              <a:rPr lang="ja-JP" altLang="en-US" sz="2400">
                <a:solidFill>
                  <a:schemeClr val="bg1"/>
                </a:solidFill>
                <a:latin typeface="源真ゴシックP Regular"/>
                <a:ea typeface="源真ゴシックP Regular"/>
                <a:cs typeface="源真ゴシックP Heavy" panose="020B0702020203020207" pitchFamily="50" charset="-128"/>
              </a:rPr>
              <a:t>から </a:t>
            </a:r>
            <a:r>
              <a:rPr kumimoji="1" lang="en-US" altLang="ja-JP" sz="2400">
                <a:solidFill>
                  <a:schemeClr val="accent6"/>
                </a:solidFill>
                <a:latin typeface="Ricty Diminished Discord" panose="020B0509020203020207" pitchFamily="49" charset="-128"/>
                <a:ea typeface="Ricty Diminished Discord" panose="020B0509020203020207" pitchFamily="49" charset="-128"/>
              </a:rPr>
              <a:t>return</a:t>
            </a:r>
            <a:r>
              <a:rPr kumimoji="1" lang="en-US" altLang="ja-JP" sz="2400">
                <a:solidFill>
                  <a:schemeClr val="bg1"/>
                </a:solidFill>
                <a:latin typeface="Ricty Diminished Discord" panose="020B0509020203020207" pitchFamily="49" charset="-128"/>
                <a:ea typeface="Ricty Diminished Discord" panose="020B0509020203020207" pitchFamily="49" charset="-128"/>
              </a:rPr>
              <a:t> </a:t>
            </a:r>
            <a:r>
              <a:rPr kumimoji="1" lang="en-US" altLang="ja-JP" sz="2400">
                <a:solidFill>
                  <a:schemeClr val="accent2"/>
                </a:solidFill>
                <a:latin typeface="Ricty Diminished Discord" panose="020B0509020203020207" pitchFamily="49" charset="-128"/>
                <a:ea typeface="Ricty Diminished Discord" panose="020B0509020203020207" pitchFamily="49" charset="-128"/>
              </a:rPr>
              <a:t>0</a:t>
            </a:r>
            <a:r>
              <a:rPr kumimoji="1" lang="en-US" altLang="ja-JP" sz="2400">
                <a:solidFill>
                  <a:schemeClr val="bg1"/>
                </a:solidFill>
                <a:latin typeface="Ricty Diminished Discord" panose="020B0509020203020207" pitchFamily="49" charset="-128"/>
                <a:ea typeface="Ricty Diminished Discord" panose="020B0509020203020207" pitchFamily="49" charset="-128"/>
              </a:rPr>
              <a:t>;</a:t>
            </a:r>
            <a:r>
              <a:rPr kumimoji="1" lang="en-US" altLang="ja-JP" sz="2400">
                <a:solidFill>
                  <a:schemeClr val="accent2"/>
                </a:solidFill>
                <a:latin typeface="Ricty Diminished Discord" panose="020B0509020203020207" pitchFamily="49" charset="-128"/>
                <a:ea typeface="Ricty Diminished Discord" panose="020B0509020203020207" pitchFamily="49" charset="-128"/>
              </a:rPr>
              <a:t> </a:t>
            </a:r>
            <a:r>
              <a:rPr lang="ja-JP" altLang="en-US" sz="2400">
                <a:solidFill>
                  <a:schemeClr val="bg1"/>
                </a:solidFill>
                <a:latin typeface="源真ゴシックP Regular"/>
                <a:ea typeface="源真ゴシックP Regular"/>
                <a:cs typeface="源真ゴシックP Heavy" panose="020B0702020203020207" pitchFamily="50" charset="-128"/>
              </a:rPr>
              <a:t>のあいだを書き換えていきます</a:t>
            </a:r>
            <a:endParaRPr kumimoji="1" lang="en-US" altLang="ja-JP" sz="2400" b="0" i="0" u="none" strike="noStrike" kern="1200" cap="none" spc="0" normalizeH="0" baseline="0" noProof="0">
              <a:ln>
                <a:noFill/>
              </a:ln>
              <a:solidFill>
                <a:schemeClr val="bg1"/>
              </a:solidFill>
              <a:effectLst/>
              <a:uLnTx/>
              <a:uFillTx/>
              <a:latin typeface="源真ゴシックP Regular"/>
              <a:ea typeface="源真ゴシックP Regular"/>
              <a:cs typeface="源真ゴシックP Heavy" panose="020B0702020203020207" pitchFamily="50" charset="-128"/>
            </a:endParaRPr>
          </a:p>
        </p:txBody>
      </p:sp>
    </p:spTree>
    <p:extLst>
      <p:ext uri="{BB962C8B-B14F-4D97-AF65-F5344CB8AC3E}">
        <p14:creationId xmlns:p14="http://schemas.microsoft.com/office/powerpoint/2010/main" val="11361502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3">
            <a:extLst>
              <a:ext uri="{FF2B5EF4-FFF2-40B4-BE49-F238E27FC236}">
                <a16:creationId xmlns:a16="http://schemas.microsoft.com/office/drawing/2014/main" id="{2E52B803-AE78-A0BF-375A-EC3E39464CDB}"/>
              </a:ext>
            </a:extLst>
          </p:cNvPr>
          <p:cNvSpPr txBox="1"/>
          <p:nvPr/>
        </p:nvSpPr>
        <p:spPr>
          <a:xfrm>
            <a:off x="452387" y="327259"/>
            <a:ext cx="7344076" cy="52322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28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出てきた記号一覧</a:t>
            </a:r>
          </a:p>
        </p:txBody>
      </p:sp>
      <p:sp>
        <p:nvSpPr>
          <p:cNvPr id="8" name="Date Placeholder 1">
            <a:extLst>
              <a:ext uri="{FF2B5EF4-FFF2-40B4-BE49-F238E27FC236}">
                <a16:creationId xmlns:a16="http://schemas.microsoft.com/office/drawing/2014/main" id="{35653FCE-104F-D2EF-CE2F-A190A3030BD8}"/>
              </a:ext>
            </a:extLst>
          </p:cNvPr>
          <p:cNvSpPr>
            <a:spLocks noGrp="1"/>
          </p:cNvSpPr>
          <p:nvPr>
            <p:ph type="dt" sz="half" idx="12"/>
          </p:nvPr>
        </p:nvSpPr>
        <p:spPr/>
        <p:txBody>
          <a:bodyPr/>
          <a:lstStyle/>
          <a:p>
            <a:r>
              <a:rPr lang="en-US"/>
              <a:t>1 – 2 | </a:t>
            </a:r>
            <a:r>
              <a:rPr lang="ja-JP" altLang="en-US"/>
              <a:t>機械語の仕組み</a:t>
            </a:r>
            <a:endParaRPr lang="en-US"/>
          </a:p>
        </p:txBody>
      </p:sp>
      <p:sp>
        <p:nvSpPr>
          <p:cNvPr id="3" name="Slide Number Placeholder 2">
            <a:extLst>
              <a:ext uri="{FF2B5EF4-FFF2-40B4-BE49-F238E27FC236}">
                <a16:creationId xmlns:a16="http://schemas.microsoft.com/office/drawing/2014/main" id="{74B7FA91-A3AD-F40A-F5FD-0755BCC8CEDC}"/>
              </a:ext>
            </a:extLst>
          </p:cNvPr>
          <p:cNvSpPr>
            <a:spLocks noGrp="1"/>
          </p:cNvSpPr>
          <p:nvPr>
            <p:ph type="sldNum" sz="quarter" idx="14"/>
          </p:nvPr>
        </p:nvSpPr>
        <p:spPr/>
        <p:txBody>
          <a:bodyPr/>
          <a:lstStyle/>
          <a:p>
            <a:fld id="{4FD594F5-0CD6-4669-8A9D-E7C0C039D302}" type="slidenum">
              <a:rPr lang="ja-JP" altLang="en-US" smtClean="0"/>
              <a:pPr/>
              <a:t>11</a:t>
            </a:fld>
            <a:endParaRPr lang="ja-JP" altLang="en-US"/>
          </a:p>
        </p:txBody>
      </p:sp>
      <p:graphicFrame>
        <p:nvGraphicFramePr>
          <p:cNvPr id="5" name="表 4">
            <a:extLst>
              <a:ext uri="{FF2B5EF4-FFF2-40B4-BE49-F238E27FC236}">
                <a16:creationId xmlns:a16="http://schemas.microsoft.com/office/drawing/2014/main" id="{13CBCF4E-BAAF-EAB8-C58D-2C32EE9CB644}"/>
              </a:ext>
            </a:extLst>
          </p:cNvPr>
          <p:cNvGraphicFramePr>
            <a:graphicFrameLocks noGrp="1"/>
          </p:cNvGraphicFramePr>
          <p:nvPr/>
        </p:nvGraphicFramePr>
        <p:xfrm>
          <a:off x="3482236" y="1885752"/>
          <a:ext cx="5730658" cy="3878680"/>
        </p:xfrm>
        <a:graphic>
          <a:graphicData uri="http://schemas.openxmlformats.org/drawingml/2006/table">
            <a:tbl>
              <a:tblPr firstRow="1" bandRow="1">
                <a:tableStyleId>{5C22544A-7EE6-4342-B048-85BDC9FD1C3A}</a:tableStyleId>
              </a:tblPr>
              <a:tblGrid>
                <a:gridCol w="1007484">
                  <a:extLst>
                    <a:ext uri="{9D8B030D-6E8A-4147-A177-3AD203B41FA5}">
                      <a16:colId xmlns:a16="http://schemas.microsoft.com/office/drawing/2014/main" val="3707703072"/>
                    </a:ext>
                  </a:extLst>
                </a:gridCol>
                <a:gridCol w="2670075">
                  <a:extLst>
                    <a:ext uri="{9D8B030D-6E8A-4147-A177-3AD203B41FA5}">
                      <a16:colId xmlns:a16="http://schemas.microsoft.com/office/drawing/2014/main" val="3099461076"/>
                    </a:ext>
                  </a:extLst>
                </a:gridCol>
                <a:gridCol w="2053099">
                  <a:extLst>
                    <a:ext uri="{9D8B030D-6E8A-4147-A177-3AD203B41FA5}">
                      <a16:colId xmlns:a16="http://schemas.microsoft.com/office/drawing/2014/main" val="4272102414"/>
                    </a:ext>
                  </a:extLst>
                </a:gridCol>
              </a:tblGrid>
              <a:tr h="370840">
                <a:tc>
                  <a:txBody>
                    <a:bodyPr/>
                    <a:lstStyle/>
                    <a:p>
                      <a:pPr algn="ctr"/>
                      <a:r>
                        <a:rPr kumimoji="1" lang="ja-JP" altLang="en-US" b="0">
                          <a:solidFill>
                            <a:schemeClr val="bg1"/>
                          </a:solidFill>
                          <a:latin typeface="Ricty Diminished Discord" panose="020B0509020203020207" pitchFamily="49" charset="-128"/>
                          <a:ea typeface="Ricty Diminished Discord" panose="020B0509020203020207" pitchFamily="49" charset="-128"/>
                        </a:rPr>
                        <a:t>記号</a:t>
                      </a:r>
                    </a:p>
                  </a:txBody>
                  <a:tcPr marL="180000" marR="180000" marT="108000" marB="108000" anchor="ctr">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kumimoji="1" lang="ja-JP" altLang="en-US" b="0">
                          <a:solidFill>
                            <a:schemeClr val="bg1"/>
                          </a:solidFill>
                          <a:latin typeface="Ricty Diminished Discord" panose="020B0509020203020207" pitchFamily="49" charset="-128"/>
                          <a:ea typeface="Ricty Diminished Discord" panose="020B0509020203020207" pitchFamily="49" charset="-128"/>
                        </a:rPr>
                        <a:t>読み方</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kumimoji="1" lang="ja-JP" altLang="en-US" b="0">
                          <a:solidFill>
                            <a:schemeClr val="bg1"/>
                          </a:solidFill>
                          <a:latin typeface="Ricty Diminished Discord" panose="020B0509020203020207" pitchFamily="49" charset="-128"/>
                          <a:ea typeface="Ricty Diminished Discord" panose="020B0509020203020207" pitchFamily="49" charset="-128"/>
                        </a:rPr>
                        <a:t>入力方法</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445761099"/>
                  </a:ext>
                </a:extLst>
              </a:tr>
              <a:tr h="370840">
                <a:tc>
                  <a:txBody>
                    <a:bodyPr/>
                    <a:lstStyle/>
                    <a:p>
                      <a:pPr algn="ctr"/>
                      <a:r>
                        <a:rPr kumimoji="1" lang="en-US" altLang="ja-JP" b="0">
                          <a:solidFill>
                            <a:schemeClr val="bg1"/>
                          </a:solidFill>
                          <a:latin typeface="Ricty Diminished Discord" panose="020B0509020203020207" pitchFamily="49" charset="-128"/>
                          <a:ea typeface="Ricty Diminished Discord" panose="020B0509020203020207" pitchFamily="49" charset="-128"/>
                        </a:rPr>
                        <a:t>#</a:t>
                      </a:r>
                      <a:endParaRPr kumimoji="1" lang="ja-JP" altLang="en-US" b="0">
                        <a:solidFill>
                          <a:schemeClr val="bg1"/>
                        </a:solidFill>
                        <a:latin typeface="Ricty Diminished Discord" panose="020B0509020203020207" pitchFamily="49" charset="-128"/>
                        <a:ea typeface="Ricty Diminished Discord" panose="020B0509020203020207" pitchFamily="49" charset="-128"/>
                      </a:endParaRPr>
                    </a:p>
                  </a:txBody>
                  <a:tcPr anchor="ctr">
                    <a:lnL w="6350" cap="flat" cmpd="sng" algn="ctr">
                      <a:solidFill>
                        <a:schemeClr val="bg1"/>
                      </a:solidFill>
                      <a:prstDash val="solid"/>
                      <a:round/>
                      <a:headEnd type="none" w="med" len="med"/>
                      <a:tailEnd type="none" w="med" len="med"/>
                    </a:lnL>
                    <a:lnR w="12700" cmpd="sng">
                      <a:noFill/>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kumimoji="1" lang="ja-JP" altLang="en-US" b="0">
                          <a:solidFill>
                            <a:schemeClr val="bg1"/>
                          </a:solidFill>
                          <a:latin typeface="Ricty Diminished Discord" panose="020B0509020203020207" pitchFamily="49" charset="-128"/>
                          <a:ea typeface="Ricty Diminished Discord" panose="020B0509020203020207" pitchFamily="49" charset="-128"/>
                        </a:rPr>
                        <a:t>シャープ </a:t>
                      </a:r>
                      <a:r>
                        <a:rPr kumimoji="1" lang="ja-JP" altLang="en-US" sz="1100" b="0">
                          <a:solidFill>
                            <a:schemeClr val="bg1"/>
                          </a:solidFill>
                          <a:latin typeface="Ricty Diminished Discord" panose="020B0509020203020207" pitchFamily="49" charset="-128"/>
                          <a:ea typeface="Ricty Diminished Discord" panose="020B0509020203020207" pitchFamily="49" charset="-128"/>
                        </a:rPr>
                        <a:t>とか</a:t>
                      </a:r>
                      <a:br>
                        <a:rPr kumimoji="1" lang="en-US" altLang="ja-JP" b="0">
                          <a:solidFill>
                            <a:schemeClr val="bg1"/>
                          </a:solidFill>
                          <a:latin typeface="Ricty Diminished Discord" panose="020B0509020203020207" pitchFamily="49" charset="-128"/>
                          <a:ea typeface="Ricty Diminished Discord" panose="020B0509020203020207" pitchFamily="49" charset="-128"/>
                        </a:rPr>
                      </a:br>
                      <a:r>
                        <a:rPr kumimoji="1" lang="ja-JP" altLang="en-US" b="0">
                          <a:solidFill>
                            <a:schemeClr val="bg1"/>
                          </a:solidFill>
                          <a:latin typeface="Ricty Diminished Discord" panose="020B0509020203020207" pitchFamily="49" charset="-128"/>
                          <a:ea typeface="Ricty Diminished Discord" panose="020B0509020203020207" pitchFamily="49" charset="-128"/>
                        </a:rPr>
                        <a:t>ハッシュタグ</a:t>
                      </a:r>
                    </a:p>
                  </a:txBody>
                  <a:tcPr anchor="ctr">
                    <a:lnL w="12700" cmpd="sng">
                      <a:noFill/>
                    </a:lnL>
                    <a:lnR w="12700" cmpd="sng">
                      <a:noFill/>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kumimoji="1" lang="en-US" altLang="ja-JP" b="0">
                          <a:solidFill>
                            <a:schemeClr val="bg1"/>
                          </a:solidFill>
                          <a:latin typeface="Ricty Diminished Discord" panose="020B0509020203020207" pitchFamily="49" charset="-128"/>
                          <a:ea typeface="Ricty Diminished Discord" panose="020B0509020203020207" pitchFamily="49" charset="-128"/>
                        </a:rPr>
                        <a:t>Shift + 3</a:t>
                      </a:r>
                      <a:endParaRPr kumimoji="1" lang="ja-JP" altLang="en-US" b="0">
                        <a:solidFill>
                          <a:schemeClr val="bg1"/>
                        </a:solidFill>
                        <a:latin typeface="Ricty Diminished Discord" panose="020B0509020203020207" pitchFamily="49" charset="-128"/>
                        <a:ea typeface="Ricty Diminished Discord" panose="020B0509020203020207" pitchFamily="49" charset="-128"/>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56224438"/>
                  </a:ext>
                </a:extLst>
              </a:tr>
              <a:tr h="370840">
                <a:tc>
                  <a:txBody>
                    <a:bodyPr/>
                    <a:lstStyle/>
                    <a:p>
                      <a:pPr algn="ctr"/>
                      <a:r>
                        <a:rPr kumimoji="1" lang="en-US" altLang="ja-JP" b="0">
                          <a:solidFill>
                            <a:schemeClr val="bg1"/>
                          </a:solidFill>
                          <a:latin typeface="Ricty Diminished Discord" panose="020B0509020203020207" pitchFamily="49" charset="-128"/>
                          <a:ea typeface="Ricty Diminished Discord" panose="020B0509020203020207" pitchFamily="49" charset="-128"/>
                        </a:rPr>
                        <a:t>&lt; &gt;</a:t>
                      </a:r>
                      <a:endParaRPr kumimoji="1" lang="ja-JP" altLang="en-US" b="0">
                        <a:solidFill>
                          <a:schemeClr val="bg1"/>
                        </a:solidFill>
                        <a:latin typeface="Ricty Diminished Discord" panose="020B0509020203020207" pitchFamily="49" charset="-128"/>
                        <a:ea typeface="Ricty Diminished Discord" panose="020B0509020203020207" pitchFamily="49" charset="-128"/>
                      </a:endParaRPr>
                    </a:p>
                  </a:txBody>
                  <a:tcPr anchor="ctr">
                    <a:lnL w="6350" cap="flat" cmpd="sng" algn="ctr">
                      <a:solidFill>
                        <a:schemeClr val="bg1"/>
                      </a:solidFill>
                      <a:prstDash val="solid"/>
                      <a:round/>
                      <a:headEnd type="none" w="med" len="med"/>
                      <a:tailEnd type="none" w="med" len="med"/>
                    </a:lnL>
                    <a:lnR w="12700" cmpd="sng">
                      <a:noFill/>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kumimoji="1" lang="ja-JP" altLang="en-US" b="0">
                          <a:solidFill>
                            <a:schemeClr val="bg1"/>
                          </a:solidFill>
                          <a:latin typeface="Ricty Diminished Discord" panose="020B0509020203020207" pitchFamily="49" charset="-128"/>
                          <a:ea typeface="Ricty Diminished Discord" panose="020B0509020203020207" pitchFamily="49" charset="-128"/>
                        </a:rPr>
                        <a:t>角かっこ</a:t>
                      </a:r>
                      <a:br>
                        <a:rPr kumimoji="1" lang="en-US" altLang="ja-JP" b="0">
                          <a:solidFill>
                            <a:schemeClr val="bg1"/>
                          </a:solidFill>
                          <a:latin typeface="Ricty Diminished Discord" panose="020B0509020203020207" pitchFamily="49" charset="-128"/>
                          <a:ea typeface="Ricty Diminished Discord" panose="020B0509020203020207" pitchFamily="49" charset="-128"/>
                        </a:rPr>
                      </a:br>
                      <a:r>
                        <a:rPr kumimoji="1" lang="ja-JP" altLang="en-US" sz="1200" b="0">
                          <a:solidFill>
                            <a:schemeClr val="bg1"/>
                          </a:solidFill>
                          <a:latin typeface="Ricty Diminished Discord" panose="020B0509020203020207" pitchFamily="49" charset="-128"/>
                          <a:ea typeface="Ricty Diminished Discord" panose="020B0509020203020207" pitchFamily="49" charset="-128"/>
                        </a:rPr>
                        <a:t>しょうなり・だいなり</a:t>
                      </a:r>
                      <a:endParaRPr kumimoji="1" lang="ja-JP" altLang="en-US" b="0">
                        <a:solidFill>
                          <a:schemeClr val="bg1"/>
                        </a:solidFill>
                        <a:latin typeface="Ricty Diminished Discord" panose="020B0509020203020207" pitchFamily="49" charset="-128"/>
                        <a:ea typeface="Ricty Diminished Discord" panose="020B0509020203020207" pitchFamily="49" charset="-128"/>
                      </a:endParaRPr>
                    </a:p>
                  </a:txBody>
                  <a:tcPr anchor="ctr">
                    <a:lnL w="12700" cmpd="sng">
                      <a:noFill/>
                    </a:lnL>
                    <a:lnR w="12700" cmpd="sng">
                      <a:noFill/>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kumimoji="1" lang="ja-JP" altLang="en-US" b="0">
                          <a:solidFill>
                            <a:schemeClr val="bg1"/>
                          </a:solidFill>
                          <a:latin typeface="Ricty Diminished Discord" panose="020B0509020203020207" pitchFamily="49" charset="-128"/>
                          <a:ea typeface="Ricty Diminished Discord" panose="020B0509020203020207" pitchFamily="49" charset="-128"/>
                        </a:rPr>
                        <a:t>ね・る</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836865983"/>
                  </a:ext>
                </a:extLst>
              </a:tr>
              <a:tr h="463757">
                <a:tc>
                  <a:txBody>
                    <a:bodyPr/>
                    <a:lstStyle/>
                    <a:p>
                      <a:pPr algn="ctr"/>
                      <a:r>
                        <a:rPr kumimoji="1" lang="en-US" altLang="ja-JP" b="0">
                          <a:solidFill>
                            <a:schemeClr val="bg1"/>
                          </a:solidFill>
                          <a:latin typeface="Ricty Diminished Discord" panose="020B0509020203020207" pitchFamily="49" charset="-128"/>
                          <a:ea typeface="Ricty Diminished Discord" panose="020B0509020203020207" pitchFamily="49" charset="-128"/>
                        </a:rPr>
                        <a:t>{ }</a:t>
                      </a:r>
                      <a:endParaRPr kumimoji="1" lang="ja-JP" altLang="en-US" b="0">
                        <a:solidFill>
                          <a:schemeClr val="bg1"/>
                        </a:solidFill>
                        <a:latin typeface="Ricty Diminished Discord" panose="020B0509020203020207" pitchFamily="49" charset="-128"/>
                        <a:ea typeface="Ricty Diminished Discord" panose="020B0509020203020207" pitchFamily="49" charset="-128"/>
                      </a:endParaRPr>
                    </a:p>
                  </a:txBody>
                  <a:tcPr anchor="ctr">
                    <a:lnL w="6350" cap="flat" cmpd="sng" algn="ctr">
                      <a:solidFill>
                        <a:schemeClr val="bg1"/>
                      </a:solidFill>
                      <a:prstDash val="solid"/>
                      <a:round/>
                      <a:headEnd type="none" w="med" len="med"/>
                      <a:tailEnd type="none" w="med" len="med"/>
                    </a:lnL>
                    <a:lnR w="12700" cmpd="sng">
                      <a:noFill/>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kumimoji="1" lang="ja-JP" altLang="en-US" b="0">
                          <a:solidFill>
                            <a:schemeClr val="bg1"/>
                          </a:solidFill>
                          <a:latin typeface="Ricty Diminished Discord" panose="020B0509020203020207" pitchFamily="49" charset="-128"/>
                          <a:ea typeface="Ricty Diminished Discord" panose="020B0509020203020207" pitchFamily="49" charset="-128"/>
                        </a:rPr>
                        <a:t>波かっこ</a:t>
                      </a:r>
                    </a:p>
                  </a:txBody>
                  <a:tcPr anchor="ctr">
                    <a:lnL w="12700" cmpd="sng">
                      <a:noFill/>
                    </a:lnL>
                    <a:lnR w="12700" cmpd="sng">
                      <a:noFill/>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kumimoji="1" lang="en-US" altLang="ja-JP" b="0">
                          <a:solidFill>
                            <a:schemeClr val="bg1"/>
                          </a:solidFill>
                          <a:latin typeface="Ricty Diminished Discord" panose="020B0509020203020207" pitchFamily="49" charset="-128"/>
                          <a:ea typeface="Ricty Diminished Discord" panose="020B0509020203020207" pitchFamily="49" charset="-128"/>
                        </a:rPr>
                        <a:t>Shift + [</a:t>
                      </a:r>
                      <a:br>
                        <a:rPr kumimoji="1" lang="en-US" altLang="ja-JP" b="0">
                          <a:solidFill>
                            <a:schemeClr val="bg1"/>
                          </a:solidFill>
                          <a:latin typeface="Ricty Diminished Discord" panose="020B0509020203020207" pitchFamily="49" charset="-128"/>
                          <a:ea typeface="Ricty Diminished Discord" panose="020B0509020203020207" pitchFamily="49" charset="-128"/>
                        </a:rPr>
                      </a:br>
                      <a:r>
                        <a:rPr kumimoji="1" lang="en-US" altLang="ja-JP" sz="1200" b="0">
                          <a:solidFill>
                            <a:schemeClr val="bg1"/>
                          </a:solidFill>
                          <a:latin typeface="Ricty Diminished Discord" panose="020B0509020203020207" pitchFamily="49" charset="-128"/>
                          <a:ea typeface="Ricty Diminished Discord" panose="020B0509020203020207" pitchFamily="49" charset="-128"/>
                        </a:rPr>
                        <a:t>Enter</a:t>
                      </a:r>
                      <a:r>
                        <a:rPr kumimoji="1" lang="ja-JP" altLang="en-US" sz="1200" b="0">
                          <a:solidFill>
                            <a:schemeClr val="bg1"/>
                          </a:solidFill>
                          <a:latin typeface="Ricty Diminished Discord" panose="020B0509020203020207" pitchFamily="49" charset="-128"/>
                          <a:ea typeface="Ricty Diminished Discord" panose="020B0509020203020207" pitchFamily="49" charset="-128"/>
                        </a:rPr>
                        <a:t>のすぐ左</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723654532"/>
                  </a:ext>
                </a:extLst>
              </a:tr>
              <a:tr h="370840">
                <a:tc>
                  <a:txBody>
                    <a:bodyPr/>
                    <a:lstStyle/>
                    <a:p>
                      <a:pPr algn="ctr"/>
                      <a:r>
                        <a:rPr kumimoji="1" lang="en-US" altLang="ja-JP" b="0">
                          <a:solidFill>
                            <a:schemeClr val="bg1"/>
                          </a:solidFill>
                          <a:latin typeface="Ricty Diminished Discord" panose="020B0509020203020207" pitchFamily="49" charset="-128"/>
                          <a:ea typeface="Ricty Diminished Discord" panose="020B0509020203020207" pitchFamily="49" charset="-128"/>
                        </a:rPr>
                        <a:t>“</a:t>
                      </a:r>
                      <a:endParaRPr kumimoji="1" lang="ja-JP" altLang="en-US" b="0">
                        <a:solidFill>
                          <a:schemeClr val="bg1"/>
                        </a:solidFill>
                        <a:latin typeface="Ricty Diminished Discord" panose="020B0509020203020207" pitchFamily="49" charset="-128"/>
                        <a:ea typeface="Ricty Diminished Discord" panose="020B0509020203020207" pitchFamily="49" charset="-128"/>
                      </a:endParaRPr>
                    </a:p>
                  </a:txBody>
                  <a:tcPr anchor="ctr">
                    <a:lnL w="6350" cap="flat" cmpd="sng" algn="ctr">
                      <a:solidFill>
                        <a:schemeClr val="bg1"/>
                      </a:solidFill>
                      <a:prstDash val="solid"/>
                      <a:round/>
                      <a:headEnd type="none" w="med" len="med"/>
                      <a:tailEnd type="none" w="med" len="med"/>
                    </a:lnL>
                    <a:lnR w="12700" cmpd="sng">
                      <a:noFill/>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kumimoji="1" lang="ja-JP" altLang="en-US" b="0">
                          <a:solidFill>
                            <a:schemeClr val="bg1"/>
                          </a:solidFill>
                          <a:latin typeface="Ricty Diminished Discord" panose="020B0509020203020207" pitchFamily="49" charset="-128"/>
                          <a:ea typeface="Ricty Diminished Discord" panose="020B0509020203020207" pitchFamily="49" charset="-128"/>
                        </a:rPr>
                        <a:t>ダブル</a:t>
                      </a:r>
                      <a:br>
                        <a:rPr kumimoji="1" lang="en-US" altLang="ja-JP" b="0">
                          <a:solidFill>
                            <a:schemeClr val="bg1"/>
                          </a:solidFill>
                          <a:latin typeface="Ricty Diminished Discord" panose="020B0509020203020207" pitchFamily="49" charset="-128"/>
                          <a:ea typeface="Ricty Diminished Discord" panose="020B0509020203020207" pitchFamily="49" charset="-128"/>
                        </a:rPr>
                      </a:br>
                      <a:r>
                        <a:rPr kumimoji="1" lang="ja-JP" altLang="en-US" b="0">
                          <a:solidFill>
                            <a:schemeClr val="bg1"/>
                          </a:solidFill>
                          <a:latin typeface="Ricty Diminished Discord" panose="020B0509020203020207" pitchFamily="49" charset="-128"/>
                          <a:ea typeface="Ricty Diminished Discord" panose="020B0509020203020207" pitchFamily="49" charset="-128"/>
                        </a:rPr>
                        <a:t>クオーテーション</a:t>
                      </a:r>
                    </a:p>
                  </a:txBody>
                  <a:tcPr anchor="ctr">
                    <a:lnL w="12700" cmpd="sng">
                      <a:noFill/>
                    </a:lnL>
                    <a:lnR w="12700" cmpd="sng">
                      <a:noFill/>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Shift + 2</a:t>
                      </a:r>
                      <a:endParaRPr kumimoji="1" lang="ja-JP" altLang="en-US"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419844149"/>
                  </a:ext>
                </a:extLst>
              </a:tr>
              <a:tr h="370840">
                <a:tc>
                  <a:txBody>
                    <a:bodyPr/>
                    <a:lstStyle/>
                    <a:p>
                      <a:pPr algn="ctr"/>
                      <a:r>
                        <a:rPr kumimoji="1" lang="en-US" altLang="ja-JP" b="0">
                          <a:solidFill>
                            <a:schemeClr val="bg1"/>
                          </a:solidFill>
                          <a:latin typeface="Ricty Diminished Discord" panose="020B0509020203020207" pitchFamily="49" charset="-128"/>
                          <a:ea typeface="Ricty Diminished Discord" panose="020B0509020203020207" pitchFamily="49" charset="-128"/>
                        </a:rPr>
                        <a:t>\</a:t>
                      </a:r>
                      <a:endParaRPr kumimoji="1" lang="ja-JP" altLang="en-US" b="0">
                        <a:solidFill>
                          <a:schemeClr val="bg1"/>
                        </a:solidFill>
                        <a:latin typeface="Ricty Diminished Discord" panose="020B0509020203020207" pitchFamily="49" charset="-128"/>
                        <a:ea typeface="Ricty Diminished Discord" panose="020B0509020203020207" pitchFamily="49" charset="-128"/>
                      </a:endParaRPr>
                    </a:p>
                  </a:txBody>
                  <a:tcPr anchor="ctr">
                    <a:lnL w="6350" cap="flat" cmpd="sng" algn="ctr">
                      <a:solidFill>
                        <a:schemeClr val="bg1"/>
                      </a:solidFill>
                      <a:prstDash val="solid"/>
                      <a:round/>
                      <a:headEnd type="none" w="med" len="med"/>
                      <a:tailEnd type="none" w="med" len="med"/>
                    </a:lnL>
                    <a:lnR w="12700" cmpd="sng">
                      <a:noFill/>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kumimoji="1" lang="ja-JP" altLang="en-US" b="0">
                          <a:solidFill>
                            <a:schemeClr val="bg1"/>
                          </a:solidFill>
                          <a:latin typeface="Ricty Diminished Discord" panose="020B0509020203020207" pitchFamily="49" charset="-128"/>
                          <a:ea typeface="Ricty Diminished Discord" panose="020B0509020203020207" pitchFamily="49" charset="-128"/>
                        </a:rPr>
                        <a:t>円マーク</a:t>
                      </a:r>
                      <a:br>
                        <a:rPr kumimoji="1" lang="en-US" altLang="ja-JP" b="0">
                          <a:solidFill>
                            <a:schemeClr val="bg1"/>
                          </a:solidFill>
                          <a:latin typeface="Ricty Diminished Discord" panose="020B0509020203020207" pitchFamily="49" charset="-128"/>
                          <a:ea typeface="Ricty Diminished Discord" panose="020B0509020203020207" pitchFamily="49" charset="-128"/>
                        </a:rPr>
                      </a:br>
                      <a:r>
                        <a:rPr kumimoji="1" lang="ja-JP" altLang="en-US" b="0">
                          <a:solidFill>
                            <a:schemeClr val="bg1"/>
                          </a:solidFill>
                          <a:latin typeface="Ricty Diminished Discord" panose="020B0509020203020207" pitchFamily="49" charset="-128"/>
                          <a:ea typeface="Ricty Diminished Discord" panose="020B0509020203020207" pitchFamily="49" charset="-128"/>
                        </a:rPr>
                        <a:t>バックスラッシュ</a:t>
                      </a:r>
                    </a:p>
                  </a:txBody>
                  <a:tcPr anchor="ctr">
                    <a:lnL w="12700" cmpd="sng">
                      <a:noFill/>
                    </a:lnL>
                    <a:lnR w="12700" cmpd="sng">
                      <a:noFill/>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ja-JP" altLang="en-US"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b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br>
                      <a:r>
                        <a:rPr kumimoji="1" lang="en-US" altLang="ja-JP" sz="12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BackSpace</a:t>
                      </a:r>
                      <a:r>
                        <a:rPr kumimoji="1" lang="ja-JP" altLang="en-US" sz="12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のすぐ左</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45507782"/>
                  </a:ext>
                </a:extLst>
              </a:tr>
              <a:tr h="370840">
                <a:tc>
                  <a:txBody>
                    <a:bodyPr/>
                    <a:lstStyle/>
                    <a:p>
                      <a:pPr algn="ctr"/>
                      <a:r>
                        <a:rPr kumimoji="1" lang="en-US" altLang="ja-JP" b="0">
                          <a:solidFill>
                            <a:schemeClr val="bg1"/>
                          </a:solidFill>
                          <a:latin typeface="Ricty Diminished Discord" panose="020B0509020203020207" pitchFamily="49" charset="-128"/>
                          <a:ea typeface="Ricty Diminished Discord" panose="020B0509020203020207" pitchFamily="49" charset="-128"/>
                        </a:rPr>
                        <a:t>;</a:t>
                      </a:r>
                      <a:endParaRPr kumimoji="1" lang="ja-JP" altLang="en-US" b="0">
                        <a:solidFill>
                          <a:schemeClr val="bg1"/>
                        </a:solidFill>
                        <a:latin typeface="Ricty Diminished Discord" panose="020B0509020203020207" pitchFamily="49" charset="-128"/>
                        <a:ea typeface="Ricty Diminished Discord" panose="020B0509020203020207" pitchFamily="49" charset="-128"/>
                      </a:endParaRPr>
                    </a:p>
                  </a:txBody>
                  <a:tcPr anchor="ctr">
                    <a:lnL w="6350" cap="flat" cmpd="sng" algn="ctr">
                      <a:solidFill>
                        <a:schemeClr val="bg1"/>
                      </a:solidFill>
                      <a:prstDash val="solid"/>
                      <a:round/>
                      <a:headEnd type="none" w="med" len="med"/>
                      <a:tailEnd type="none" w="med" len="med"/>
                    </a:lnL>
                    <a:lnR w="12700" cmpd="sng">
                      <a:noFill/>
                    </a:lnR>
                    <a:lnT w="6350" cap="flat" cmpd="sng" algn="ctr">
                      <a:solidFill>
                        <a:schemeClr val="bg1">
                          <a:lumMod val="50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kumimoji="1" lang="ja-JP" altLang="en-US" b="0">
                          <a:solidFill>
                            <a:schemeClr val="bg1"/>
                          </a:solidFill>
                          <a:latin typeface="Ricty Diminished Discord" panose="020B0509020203020207" pitchFamily="49" charset="-128"/>
                          <a:ea typeface="Ricty Diminished Discord" panose="020B0509020203020207" pitchFamily="49" charset="-128"/>
                        </a:rPr>
                        <a:t>セミコロン</a:t>
                      </a:r>
                    </a:p>
                  </a:txBody>
                  <a:tcPr anchor="ctr">
                    <a:lnL w="12700" cmpd="sng">
                      <a:noFill/>
                    </a:lnL>
                    <a:lnR w="12700" cmpd="sng">
                      <a:noFill/>
                    </a:lnR>
                    <a:lnT w="6350" cap="flat" cmpd="sng" algn="ctr">
                      <a:solidFill>
                        <a:schemeClr val="bg1">
                          <a:lumMod val="50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Shift + </a:t>
                      </a:r>
                      <a:r>
                        <a:rPr kumimoji="1" lang="ja-JP" altLang="en-US" sz="1800" b="0" i="0" u="none" strike="noStrike" kern="1200" cap="none" spc="0" normalizeH="0" baseline="0" noProof="0" dirty="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れ</a:t>
                      </a:r>
                      <a:endParaRPr kumimoji="1" lang="ja-JP" altLang="en-US" sz="1200" b="0" dirty="0">
                        <a:solidFill>
                          <a:schemeClr val="bg1"/>
                        </a:solidFill>
                        <a:latin typeface="Ricty Diminished Discord" panose="020B0509020203020207" pitchFamily="49" charset="-128"/>
                        <a:ea typeface="Ricty Diminished Discord" panose="020B0509020203020207" pitchFamily="49" charset="-128"/>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04650939"/>
                  </a:ext>
                </a:extLst>
              </a:tr>
            </a:tbl>
          </a:graphicData>
        </a:graphic>
      </p:graphicFrame>
      <p:sp>
        <p:nvSpPr>
          <p:cNvPr id="16" name="テキスト ボックス 15">
            <a:extLst>
              <a:ext uri="{FF2B5EF4-FFF2-40B4-BE49-F238E27FC236}">
                <a16:creationId xmlns:a16="http://schemas.microsoft.com/office/drawing/2014/main" id="{58F3B2DB-C2BF-0C12-A755-955F8E54E697}"/>
              </a:ext>
            </a:extLst>
          </p:cNvPr>
          <p:cNvSpPr txBox="1"/>
          <p:nvPr/>
        </p:nvSpPr>
        <p:spPr>
          <a:xfrm>
            <a:off x="4008010" y="1405002"/>
            <a:ext cx="4497162" cy="369332"/>
          </a:xfrm>
          <a:prstGeom prst="rect">
            <a:avLst/>
          </a:prstGeom>
        </p:spPr>
        <p:txBody>
          <a:bodyPr vert="horz" wrap="square" lIns="91440" tIns="45720" rIns="91440" bIns="45720" rtlCol="0" anchor="ctr">
            <a:noAutofit/>
          </a:bodyPr>
          <a:lstStyle/>
          <a:p>
            <a:pPr algn="ctr">
              <a:lnSpc>
                <a:spcPct val="120000"/>
              </a:lnSpc>
            </a:pPr>
            <a:r>
              <a:rPr kumimoji="1" lang="ja-JP" altLang="en-US">
                <a:solidFill>
                  <a:schemeClr val="bg1"/>
                </a:solidFill>
              </a:rPr>
              <a:t>日本語キーボードなら以下の通り </a:t>
            </a:r>
            <a:endParaRPr kumimoji="1" lang="en-US" altLang="ja-JP">
              <a:solidFill>
                <a:schemeClr val="bg1"/>
              </a:solidFill>
            </a:endParaRPr>
          </a:p>
        </p:txBody>
      </p:sp>
      <p:cxnSp>
        <p:nvCxnSpPr>
          <p:cNvPr id="20" name="直線コネクタ 19">
            <a:extLst>
              <a:ext uri="{FF2B5EF4-FFF2-40B4-BE49-F238E27FC236}">
                <a16:creationId xmlns:a16="http://schemas.microsoft.com/office/drawing/2014/main" id="{12C49D1D-95AA-5751-1B06-91B6B407D739}"/>
              </a:ext>
            </a:extLst>
          </p:cNvPr>
          <p:cNvCxnSpPr/>
          <p:nvPr/>
        </p:nvCxnSpPr>
        <p:spPr>
          <a:xfrm flipV="1">
            <a:off x="452387" y="850479"/>
            <a:ext cx="523443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0815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F9EC1D-ABB7-4E54-BC3C-0C96B307180C}"/>
              </a:ext>
            </a:extLst>
          </p:cNvPr>
          <p:cNvSpPr txBox="1"/>
          <p:nvPr/>
        </p:nvSpPr>
        <p:spPr>
          <a:xfrm>
            <a:off x="0" y="280089"/>
            <a:ext cx="2174758" cy="400110"/>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en-US" altLang="ja-JP"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STAGE 1-2</a:t>
            </a:r>
            <a:endParaRPr kumimoji="1" lang="ja-JP" altLang="en-US"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endParaRPr>
          </a:p>
        </p:txBody>
      </p:sp>
      <p:cxnSp>
        <p:nvCxnSpPr>
          <p:cNvPr id="4" name="Straight Connector 3">
            <a:extLst>
              <a:ext uri="{FF2B5EF4-FFF2-40B4-BE49-F238E27FC236}">
                <a16:creationId xmlns:a16="http://schemas.microsoft.com/office/drawing/2014/main" id="{C714817A-AB0A-B998-D4F5-787CECC02419}"/>
              </a:ext>
            </a:extLst>
          </p:cNvPr>
          <p:cNvCxnSpPr/>
          <p:nvPr/>
        </p:nvCxnSpPr>
        <p:spPr>
          <a:xfrm>
            <a:off x="2266716" y="280089"/>
            <a:ext cx="0" cy="4001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E1CFFD-D5C9-9DC2-A716-6BA2383BAB5D}"/>
              </a:ext>
            </a:extLst>
          </p:cNvPr>
          <p:cNvSpPr txBox="1"/>
          <p:nvPr/>
        </p:nvSpPr>
        <p:spPr>
          <a:xfrm>
            <a:off x="3589208" y="1214285"/>
            <a:ext cx="4753179" cy="46166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ja-JP" altLang="en-US" sz="24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 この </a:t>
            </a:r>
            <a:r>
              <a:rPr kumimoji="1" lang="en-US" altLang="ja-JP" sz="24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STAGE </a:t>
            </a:r>
            <a:r>
              <a:rPr kumimoji="1" lang="ja-JP" altLang="en-US" sz="24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の目標</a:t>
            </a:r>
          </a:p>
        </p:txBody>
      </p:sp>
      <p:sp>
        <p:nvSpPr>
          <p:cNvPr id="13" name="TextBox 12">
            <a:extLst>
              <a:ext uri="{FF2B5EF4-FFF2-40B4-BE49-F238E27FC236}">
                <a16:creationId xmlns:a16="http://schemas.microsoft.com/office/drawing/2014/main" id="{C1DD747C-2E6F-6262-B9B5-4DD9786DBF93}"/>
              </a:ext>
            </a:extLst>
          </p:cNvPr>
          <p:cNvSpPr txBox="1"/>
          <p:nvPr/>
        </p:nvSpPr>
        <p:spPr>
          <a:xfrm>
            <a:off x="990497" y="1988009"/>
            <a:ext cx="10211004" cy="584775"/>
          </a:xfrm>
          <a:prstGeom prst="rect">
            <a:avLst/>
          </a:prstGeom>
          <a:noFill/>
        </p:spPr>
        <p:txBody>
          <a:bodyPr wrap="square" rtlCol="0">
            <a:spAutoFit/>
          </a:bodyPr>
          <a:lstStyle/>
          <a:p>
            <a:pPr marR="0" algn="ctr" defTabSz="914400" rtl="0" eaLnBrk="1" fontAlgn="auto" latinLnBrk="0" hangingPunct="1">
              <a:lnSpc>
                <a:spcPct val="100000"/>
              </a:lnSpc>
              <a:spcBef>
                <a:spcPts val="0"/>
              </a:spcBef>
              <a:spcAft>
                <a:spcPts val="0"/>
              </a:spcAft>
              <a:buClrTx/>
              <a:buSzTx/>
              <a:tabLst/>
            </a:pPr>
            <a:r>
              <a:rPr kumimoji="1" lang="ja-JP" altLang="en-US" sz="3200" b="0" i="0" u="none" strike="noStrike" kern="1200" cap="none" spc="0" normalizeH="0" baseline="0" noProof="0">
                <a:ln>
                  <a:noFill/>
                </a:ln>
                <a:solidFill>
                  <a:schemeClr val="accent4"/>
                </a:solidFill>
                <a:effectLst/>
                <a:uLnTx/>
                <a:uFillTx/>
                <a:latin typeface="源真ゴシックP Regular" panose="020B0302020203020207" pitchFamily="50" charset="-128"/>
                <a:ea typeface="源真ゴシックP Regular" panose="020B0302020203020207" pitchFamily="50" charset="-128"/>
                <a:cs typeface="+mn-cs"/>
              </a:rPr>
              <a:t>✅  コードが実際に実行されるまでを理解する</a:t>
            </a:r>
            <a:endParaRPr kumimoji="1" lang="en-US" altLang="ja-JP" sz="3200" b="0" i="0" u="none" strike="noStrike" kern="1200" cap="none" spc="0" normalizeH="0" baseline="0" noProof="0">
              <a:ln>
                <a:noFill/>
              </a:ln>
              <a:solidFill>
                <a:schemeClr val="accent4"/>
              </a:solidFill>
              <a:effectLst/>
              <a:uLnTx/>
              <a:uFillTx/>
              <a:latin typeface="源真ゴシックP Regular" panose="020B0302020203020207" pitchFamily="50" charset="-128"/>
              <a:ea typeface="源真ゴシックP Regular" panose="020B0302020203020207" pitchFamily="50" charset="-128"/>
              <a:cs typeface="+mn-cs"/>
            </a:endParaRPr>
          </a:p>
        </p:txBody>
      </p:sp>
      <p:sp>
        <p:nvSpPr>
          <p:cNvPr id="9" name="TextBox 8">
            <a:extLst>
              <a:ext uri="{FF2B5EF4-FFF2-40B4-BE49-F238E27FC236}">
                <a16:creationId xmlns:a16="http://schemas.microsoft.com/office/drawing/2014/main" id="{B61DE127-58A2-1BDC-24E5-9CA1C3970E04}"/>
              </a:ext>
            </a:extLst>
          </p:cNvPr>
          <p:cNvSpPr txBox="1"/>
          <p:nvPr/>
        </p:nvSpPr>
        <p:spPr>
          <a:xfrm>
            <a:off x="2497999" y="295478"/>
            <a:ext cx="7941402"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1800" b="0" i="0" u="none" strike="noStrike" kern="1200" cap="none" spc="0" normalizeH="0" baseline="0" noProof="0">
                <a:ln>
                  <a:noFill/>
                </a:ln>
                <a:solidFill>
                  <a:schemeClr val="accent2"/>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機械語</a:t>
            </a:r>
            <a:r>
              <a:rPr kumimoji="1" lang="ja-JP" altLang="en-US" sz="1800" b="0" i="0" u="none" strike="noStrike" kern="1200" cap="none" spc="0" normalizeH="0" baseline="0" noProof="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のしくみ</a:t>
            </a:r>
          </a:p>
        </p:txBody>
      </p:sp>
      <p:cxnSp>
        <p:nvCxnSpPr>
          <p:cNvPr id="14" name="Straight Connector 13">
            <a:extLst>
              <a:ext uri="{FF2B5EF4-FFF2-40B4-BE49-F238E27FC236}">
                <a16:creationId xmlns:a16="http://schemas.microsoft.com/office/drawing/2014/main" id="{EAB97BD1-D347-FBB7-7BE1-D4AC53064AB0}"/>
              </a:ext>
            </a:extLst>
          </p:cNvPr>
          <p:cNvCxnSpPr>
            <a:cxnSpLocks/>
          </p:cNvCxnSpPr>
          <p:nvPr/>
        </p:nvCxnSpPr>
        <p:spPr>
          <a:xfrm>
            <a:off x="3963186" y="1681268"/>
            <a:ext cx="4114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02F75D0-79A5-12DF-3814-6A45ABE9828E}"/>
              </a:ext>
            </a:extLst>
          </p:cNvPr>
          <p:cNvSpPr txBox="1"/>
          <p:nvPr/>
        </p:nvSpPr>
        <p:spPr>
          <a:xfrm>
            <a:off x="990497" y="2797613"/>
            <a:ext cx="10211004" cy="584775"/>
          </a:xfrm>
          <a:prstGeom prst="rect">
            <a:avLst/>
          </a:prstGeom>
          <a:noFill/>
        </p:spPr>
        <p:txBody>
          <a:bodyPr wrap="square" rtlCol="0">
            <a:spAutoFit/>
          </a:bodyPr>
          <a:lstStyle/>
          <a:p>
            <a:pPr marR="0" algn="ctr" defTabSz="914400" rtl="0" eaLnBrk="1" fontAlgn="auto" latinLnBrk="0" hangingPunct="1">
              <a:lnSpc>
                <a:spcPct val="100000"/>
              </a:lnSpc>
              <a:spcBef>
                <a:spcPts val="0"/>
              </a:spcBef>
              <a:spcAft>
                <a:spcPts val="0"/>
              </a:spcAft>
              <a:buClrTx/>
              <a:buSzTx/>
              <a:tabLst/>
            </a:pPr>
            <a:r>
              <a:rPr kumimoji="1" lang="ja-JP" altLang="en-US" sz="3200" b="0" i="0" u="none" strike="noStrike" kern="1200" cap="none" spc="0" normalizeH="0" baseline="0" noProof="0">
                <a:ln>
                  <a:noFill/>
                </a:ln>
                <a:solidFill>
                  <a:schemeClr val="accent4"/>
                </a:solidFill>
                <a:effectLst/>
                <a:uLnTx/>
                <a:uFillTx/>
                <a:latin typeface="源真ゴシックP Regular" panose="020B0302020203020207" pitchFamily="50" charset="-128"/>
                <a:ea typeface="源真ゴシックP Regular" panose="020B0302020203020207" pitchFamily="50" charset="-128"/>
                <a:cs typeface="+mn-cs"/>
              </a:rPr>
              <a:t>✅  専門用語にちょっとだけ慣れる</a:t>
            </a:r>
            <a:endParaRPr kumimoji="1" lang="en-US" altLang="ja-JP" sz="3200" b="0" i="0" u="none" strike="noStrike" kern="1200" cap="none" spc="0" normalizeH="0" baseline="0" noProof="0">
              <a:ln>
                <a:noFill/>
              </a:ln>
              <a:solidFill>
                <a:schemeClr val="accent4"/>
              </a:solidFill>
              <a:effectLst/>
              <a:uLnTx/>
              <a:uFillTx/>
              <a:latin typeface="源真ゴシックP Regular" panose="020B0302020203020207" pitchFamily="50" charset="-128"/>
              <a:ea typeface="源真ゴシックP Regular" panose="020B0302020203020207" pitchFamily="50" charset="-128"/>
              <a:cs typeface="+mn-cs"/>
            </a:endParaRPr>
          </a:p>
        </p:txBody>
      </p:sp>
      <p:sp>
        <p:nvSpPr>
          <p:cNvPr id="8" name="TextBox 10">
            <a:extLst>
              <a:ext uri="{FF2B5EF4-FFF2-40B4-BE49-F238E27FC236}">
                <a16:creationId xmlns:a16="http://schemas.microsoft.com/office/drawing/2014/main" id="{F64D122C-3B32-5CEA-4B64-E48B1493F93B}"/>
              </a:ext>
            </a:extLst>
          </p:cNvPr>
          <p:cNvSpPr txBox="1"/>
          <p:nvPr/>
        </p:nvSpPr>
        <p:spPr>
          <a:xfrm>
            <a:off x="3719409" y="3821855"/>
            <a:ext cx="4753179" cy="46166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ja-JP" altLang="en-US" sz="24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できるようになったこと</a:t>
            </a:r>
          </a:p>
        </p:txBody>
      </p:sp>
      <p:sp>
        <p:nvSpPr>
          <p:cNvPr id="11" name="TextBox 13">
            <a:extLst>
              <a:ext uri="{FF2B5EF4-FFF2-40B4-BE49-F238E27FC236}">
                <a16:creationId xmlns:a16="http://schemas.microsoft.com/office/drawing/2014/main" id="{294767FF-DE5F-60C8-474F-422D1D04B9DF}"/>
              </a:ext>
            </a:extLst>
          </p:cNvPr>
          <p:cNvSpPr txBox="1"/>
          <p:nvPr/>
        </p:nvSpPr>
        <p:spPr>
          <a:xfrm>
            <a:off x="1919830" y="4524891"/>
            <a:ext cx="8352336" cy="1384995"/>
          </a:xfrm>
          <a:prstGeom prst="rect">
            <a:avLst/>
          </a:prstGeom>
          <a:noFill/>
        </p:spPr>
        <p:txBody>
          <a:bodyPr wrap="square" rtlCol="0">
            <a:spAutoFit/>
          </a:bodyPr>
          <a:lstStyle/>
          <a:p>
            <a:pPr marR="0" algn="ctr" defTabSz="914400" rtl="0" eaLnBrk="1" fontAlgn="auto" latinLnBrk="0" hangingPunct="1">
              <a:lnSpc>
                <a:spcPct val="100000"/>
              </a:lnSpc>
              <a:spcBef>
                <a:spcPts val="0"/>
              </a:spcBef>
              <a:spcAft>
                <a:spcPts val="0"/>
              </a:spcAft>
              <a:buClrTx/>
              <a:buSzTx/>
              <a:tabLst/>
            </a:pPr>
            <a:r>
              <a:rPr kumimoji="1" lang="ja-JP" altLang="en-US" sz="28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コードが</a:t>
            </a:r>
            <a:r>
              <a:rPr kumimoji="1" lang="ja-JP" altLang="en-US" sz="2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コンパイル</a:t>
            </a:r>
            <a:r>
              <a:rPr kumimoji="1" lang="ja-JP" altLang="en-US" sz="28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される事実がわかる</a:t>
            </a:r>
            <a:endParaRPr kumimoji="1" lang="en-US" altLang="ja-JP" sz="28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a:p>
            <a:pPr marR="0" algn="ctr" defTabSz="914400" rtl="0" eaLnBrk="1" fontAlgn="auto" latinLnBrk="0" hangingPunct="1">
              <a:lnSpc>
                <a:spcPct val="100000"/>
              </a:lnSpc>
              <a:spcBef>
                <a:spcPts val="0"/>
              </a:spcBef>
              <a:spcAft>
                <a:spcPts val="0"/>
              </a:spcAft>
              <a:buClrTx/>
              <a:buSzTx/>
              <a:tabLst/>
            </a:pPr>
            <a:r>
              <a:rPr kumimoji="1" lang="ja-JP" altLang="en-US" sz="28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いろんな言語があることがわかる</a:t>
            </a:r>
            <a:endParaRPr kumimoji="1" lang="en-US" altLang="ja-JP" sz="28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a:p>
            <a:pPr marR="0" algn="ctr" defTabSz="914400" rtl="0" eaLnBrk="1" fontAlgn="auto" latinLnBrk="0" hangingPunct="1">
              <a:lnSpc>
                <a:spcPct val="100000"/>
              </a:lnSpc>
              <a:spcBef>
                <a:spcPts val="0"/>
              </a:spcBef>
              <a:spcAft>
                <a:spcPts val="0"/>
              </a:spcAft>
              <a:buClrTx/>
              <a:buSzTx/>
              <a:tabLst/>
            </a:pPr>
            <a:endParaRPr kumimoji="1" lang="en-US" altLang="ja-JP" sz="2800" b="0" i="0" u="none" strike="noStrike" kern="1200" cap="none" spc="0" normalizeH="0" baseline="0" noProof="0">
              <a:ln>
                <a:noFill/>
              </a:ln>
              <a:solidFill>
                <a:schemeClr val="accent4"/>
              </a:solidFill>
              <a:effectLst/>
              <a:uLnTx/>
              <a:uFillTx/>
              <a:latin typeface="源真ゴシックP Regular" panose="020B0302020203020207" pitchFamily="50" charset="-128"/>
              <a:ea typeface="源真ゴシックP Regular" panose="020B0302020203020207" pitchFamily="50" charset="-128"/>
              <a:cs typeface="+mn-cs"/>
            </a:endParaRPr>
          </a:p>
        </p:txBody>
      </p:sp>
      <p:cxnSp>
        <p:nvCxnSpPr>
          <p:cNvPr id="15" name="Straight Connector 15">
            <a:extLst>
              <a:ext uri="{FF2B5EF4-FFF2-40B4-BE49-F238E27FC236}">
                <a16:creationId xmlns:a16="http://schemas.microsoft.com/office/drawing/2014/main" id="{C709BCE4-881E-87E6-E016-6E13E46E5DF2}"/>
              </a:ext>
            </a:extLst>
          </p:cNvPr>
          <p:cNvCxnSpPr>
            <a:cxnSpLocks/>
          </p:cNvCxnSpPr>
          <p:nvPr/>
        </p:nvCxnSpPr>
        <p:spPr>
          <a:xfrm>
            <a:off x="4227529" y="4283520"/>
            <a:ext cx="373694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642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FF7902-EA79-787E-FA5C-EEB2C27E31F7}"/>
              </a:ext>
            </a:extLst>
          </p:cNvPr>
          <p:cNvSpPr>
            <a:spLocks noGrp="1"/>
          </p:cNvSpPr>
          <p:nvPr>
            <p:ph type="dt" sz="half" idx="12"/>
          </p:nvPr>
        </p:nvSpPr>
        <p:spPr/>
        <p:txBody>
          <a:bodyPr/>
          <a:lstStyle/>
          <a:p>
            <a:r>
              <a:rPr lang="en-US">
                <a:solidFill>
                  <a:schemeClr val="accent2">
                    <a:lumMod val="40000"/>
                    <a:lumOff val="60000"/>
                  </a:schemeClr>
                </a:solidFill>
              </a:rPr>
              <a:t>1 - 2+ | </a:t>
            </a:r>
            <a:r>
              <a:rPr lang="ja-JP" altLang="en-US">
                <a:solidFill>
                  <a:schemeClr val="accent2">
                    <a:lumMod val="40000"/>
                    <a:lumOff val="60000"/>
                  </a:schemeClr>
                </a:solidFill>
              </a:rPr>
              <a:t>機械語の仕組み </a:t>
            </a:r>
            <a:r>
              <a:rPr lang="en-US" altLang="ja-JP">
                <a:solidFill>
                  <a:schemeClr val="accent2">
                    <a:lumMod val="40000"/>
                    <a:lumOff val="60000"/>
                  </a:schemeClr>
                </a:solidFill>
              </a:rPr>
              <a:t>(EX)</a:t>
            </a:r>
            <a:endParaRPr lang="en-US">
              <a:solidFill>
                <a:schemeClr val="accent2">
                  <a:lumMod val="40000"/>
                  <a:lumOff val="60000"/>
                </a:schemeClr>
              </a:solidFill>
            </a:endParaRPr>
          </a:p>
        </p:txBody>
      </p:sp>
      <p:sp>
        <p:nvSpPr>
          <p:cNvPr id="3" name="Slide Number Placeholder 2">
            <a:extLst>
              <a:ext uri="{FF2B5EF4-FFF2-40B4-BE49-F238E27FC236}">
                <a16:creationId xmlns:a16="http://schemas.microsoft.com/office/drawing/2014/main" id="{FF7F649D-CC2F-753E-5B2A-DA8B7AF93781}"/>
              </a:ext>
            </a:extLst>
          </p:cNvPr>
          <p:cNvSpPr>
            <a:spLocks noGrp="1"/>
          </p:cNvSpPr>
          <p:nvPr>
            <p:ph type="sldNum" sz="quarter" idx="14"/>
          </p:nvPr>
        </p:nvSpPr>
        <p:spPr/>
        <p:txBody>
          <a:bodyPr/>
          <a:lstStyle/>
          <a:p>
            <a:fld id="{4FD594F5-0CD6-4669-8A9D-E7C0C039D302}" type="slidenum">
              <a:rPr lang="ja-JP" altLang="en-US" smtClean="0"/>
              <a:pPr/>
              <a:t>13</a:t>
            </a:fld>
            <a:endParaRPr lang="ja-JP" altLang="en-US"/>
          </a:p>
        </p:txBody>
      </p:sp>
      <p:sp>
        <p:nvSpPr>
          <p:cNvPr id="4" name="TextBox 3">
            <a:extLst>
              <a:ext uri="{FF2B5EF4-FFF2-40B4-BE49-F238E27FC236}">
                <a16:creationId xmlns:a16="http://schemas.microsoft.com/office/drawing/2014/main" id="{073DE299-8946-CCC0-7E59-B4F2AFC9CFB4}"/>
              </a:ext>
            </a:extLst>
          </p:cNvPr>
          <p:cNvSpPr txBox="1"/>
          <p:nvPr/>
        </p:nvSpPr>
        <p:spPr>
          <a:xfrm>
            <a:off x="452387" y="327259"/>
            <a:ext cx="7344076" cy="52322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en-US" altLang="ja-JP" sz="28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C++ </a:t>
            </a:r>
            <a:r>
              <a:rPr kumimoji="1" lang="ja-JP" altLang="en-US" sz="28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なら</a:t>
            </a:r>
            <a:r>
              <a:rPr kumimoji="1" lang="en-US" altLang="ja-JP" sz="28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a:t>
            </a:r>
            <a:endParaRPr kumimoji="1" lang="ja-JP" altLang="en-US" sz="28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p:txBody>
      </p:sp>
      <p:sp>
        <p:nvSpPr>
          <p:cNvPr id="5" name="TextBox 4">
            <a:extLst>
              <a:ext uri="{FF2B5EF4-FFF2-40B4-BE49-F238E27FC236}">
                <a16:creationId xmlns:a16="http://schemas.microsoft.com/office/drawing/2014/main" id="{6AE73676-8AD6-E0AA-1560-DDF15C3AB8A3}"/>
              </a:ext>
            </a:extLst>
          </p:cNvPr>
          <p:cNvSpPr txBox="1"/>
          <p:nvPr/>
        </p:nvSpPr>
        <p:spPr>
          <a:xfrm>
            <a:off x="2958722" y="4470770"/>
            <a:ext cx="6278678" cy="52322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2800" b="0" i="0" u="none" strike="noStrike" kern="1200" cap="none" spc="0" normalizeH="0" baseline="0" noProof="0">
                <a:ln>
                  <a:noFill/>
                </a:ln>
                <a:solidFill>
                  <a:schemeClr val="accent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機械語</a:t>
            </a:r>
          </a:p>
        </p:txBody>
      </p:sp>
      <p:sp>
        <p:nvSpPr>
          <p:cNvPr id="6" name="TextBox 5">
            <a:extLst>
              <a:ext uri="{FF2B5EF4-FFF2-40B4-BE49-F238E27FC236}">
                <a16:creationId xmlns:a16="http://schemas.microsoft.com/office/drawing/2014/main" id="{5A5EC537-4F62-2B69-A6A9-4E5665C6C9C1}"/>
              </a:ext>
            </a:extLst>
          </p:cNvPr>
          <p:cNvSpPr txBox="1"/>
          <p:nvPr/>
        </p:nvSpPr>
        <p:spPr>
          <a:xfrm>
            <a:off x="2053100" y="963718"/>
            <a:ext cx="6097604" cy="52322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2800" b="0" i="0" u="none" strike="noStrike" kern="1200" cap="none" spc="0" normalizeH="0" baseline="0" noProof="0">
                <a:ln>
                  <a:noFill/>
                </a:ln>
                <a:solidFill>
                  <a:schemeClr val="accent4"/>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コード</a:t>
            </a:r>
            <a:r>
              <a:rPr kumimoji="1" lang="en-US" altLang="ja-JP" sz="28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a:t>
            </a:r>
            <a:r>
              <a:rPr kumimoji="1" lang="ja-JP" altLang="en-US" sz="28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言語</a:t>
            </a:r>
            <a:r>
              <a:rPr kumimoji="1" lang="en-US" altLang="ja-JP" sz="28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a:t>
            </a:r>
            <a:endParaRPr kumimoji="1" lang="ja-JP" altLang="en-US" sz="28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p:txBody>
      </p:sp>
      <p:sp>
        <p:nvSpPr>
          <p:cNvPr id="8" name="TextBox 7">
            <a:extLst>
              <a:ext uri="{FF2B5EF4-FFF2-40B4-BE49-F238E27FC236}">
                <a16:creationId xmlns:a16="http://schemas.microsoft.com/office/drawing/2014/main" id="{58FC0D21-D91A-90CF-9392-81ABBBA955A2}"/>
              </a:ext>
            </a:extLst>
          </p:cNvPr>
          <p:cNvSpPr txBox="1"/>
          <p:nvPr/>
        </p:nvSpPr>
        <p:spPr>
          <a:xfrm>
            <a:off x="2432785" y="1499077"/>
            <a:ext cx="6097604" cy="369332"/>
          </a:xfrm>
          <a:prstGeom prst="rect">
            <a:avLst/>
          </a:prstGeom>
          <a:noFill/>
        </p:spPr>
        <p:txBody>
          <a:bodyPr wrap="square">
            <a:spAutoFit/>
          </a:bodyPr>
          <a:lstStyle/>
          <a:p>
            <a:r>
              <a:rPr kumimoji="1" lang="ja-JP" altLang="en-US" sz="18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人間が読みやすい形式</a:t>
            </a:r>
            <a:endParaRPr lang="ja-JP" altLang="en-US"/>
          </a:p>
        </p:txBody>
      </p:sp>
      <p:sp>
        <p:nvSpPr>
          <p:cNvPr id="9" name="TextBox 8">
            <a:extLst>
              <a:ext uri="{FF2B5EF4-FFF2-40B4-BE49-F238E27FC236}">
                <a16:creationId xmlns:a16="http://schemas.microsoft.com/office/drawing/2014/main" id="{F0C59624-2BEC-F8CC-8B23-2568E64118D7}"/>
              </a:ext>
            </a:extLst>
          </p:cNvPr>
          <p:cNvSpPr txBox="1"/>
          <p:nvPr/>
        </p:nvSpPr>
        <p:spPr>
          <a:xfrm>
            <a:off x="2531720" y="2532222"/>
            <a:ext cx="6097604" cy="52322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2800" b="0" i="0" u="none" strike="noStrike" kern="1200" cap="none" spc="0" normalizeH="0" baseline="0" noProof="0">
                <a:ln>
                  <a:noFill/>
                </a:ln>
                <a:solidFill>
                  <a:schemeClr val="accent3"/>
                </a:solidFill>
                <a:effectLst/>
                <a:uLnTx/>
                <a:uFillTx/>
                <a:latin typeface="源真ゴシックP Regular" panose="020B0302020203020207" pitchFamily="50" charset="-128"/>
                <a:ea typeface="源真ゴシックP Regular" panose="020B0302020203020207" pitchFamily="50" charset="-128"/>
                <a:cs typeface="+mn-cs"/>
              </a:rPr>
              <a:t>オブジェクト</a:t>
            </a:r>
            <a:r>
              <a:rPr lang="en-US" altLang="ja-JP" sz="2800">
                <a:solidFill>
                  <a:schemeClr val="accent3"/>
                </a:solidFill>
                <a:latin typeface="源真ゴシックP Regular" panose="020B0302020203020207" pitchFamily="50" charset="-128"/>
                <a:ea typeface="源真ゴシックP Regular" panose="020B0302020203020207" pitchFamily="50" charset="-128"/>
              </a:rPr>
              <a:t>(</a:t>
            </a:r>
            <a:r>
              <a:rPr lang="ja-JP" altLang="en-US" sz="2800">
                <a:solidFill>
                  <a:schemeClr val="accent3"/>
                </a:solidFill>
                <a:latin typeface="源真ゴシックP Regular" panose="020B0302020203020207" pitchFamily="50" charset="-128"/>
                <a:ea typeface="源真ゴシックP Regular" panose="020B0302020203020207" pitchFamily="50" charset="-128"/>
              </a:rPr>
              <a:t>ファイル</a:t>
            </a:r>
            <a:r>
              <a:rPr lang="en-US" altLang="ja-JP" sz="2800">
                <a:solidFill>
                  <a:schemeClr val="accent3"/>
                </a:solidFill>
                <a:latin typeface="源真ゴシックP Regular" panose="020B0302020203020207" pitchFamily="50" charset="-128"/>
                <a:ea typeface="源真ゴシックP Regular" panose="020B0302020203020207" pitchFamily="50" charset="-128"/>
              </a:rPr>
              <a:t>)</a:t>
            </a:r>
            <a:endParaRPr kumimoji="1" lang="ja-JP" altLang="en-US" sz="2800" b="0" i="0" u="none" strike="noStrike" kern="1200" cap="none" spc="0" normalizeH="0" baseline="0" noProof="0">
              <a:ln>
                <a:noFill/>
              </a:ln>
              <a:solidFill>
                <a:schemeClr val="accent3"/>
              </a:solidFill>
              <a:effectLst/>
              <a:uLnTx/>
              <a:uFillTx/>
              <a:latin typeface="源真ゴシックP Regular" panose="020B0302020203020207" pitchFamily="50" charset="-128"/>
              <a:ea typeface="源真ゴシックP Regular" panose="020B0302020203020207" pitchFamily="50" charset="-128"/>
            </a:endParaRPr>
          </a:p>
        </p:txBody>
      </p:sp>
      <p:sp>
        <p:nvSpPr>
          <p:cNvPr id="10" name="TextBox 9">
            <a:extLst>
              <a:ext uri="{FF2B5EF4-FFF2-40B4-BE49-F238E27FC236}">
                <a16:creationId xmlns:a16="http://schemas.microsoft.com/office/drawing/2014/main" id="{F72206EB-849F-38BB-A573-F2EC31AF458A}"/>
              </a:ext>
            </a:extLst>
          </p:cNvPr>
          <p:cNvSpPr txBox="1"/>
          <p:nvPr/>
        </p:nvSpPr>
        <p:spPr>
          <a:xfrm>
            <a:off x="2819284" y="2987911"/>
            <a:ext cx="6097604" cy="646331"/>
          </a:xfrm>
          <a:prstGeom prst="rect">
            <a:avLst/>
          </a:prstGeom>
          <a:noFill/>
        </p:spPr>
        <p:txBody>
          <a:bodyPr wrap="square">
            <a:spAutoFit/>
          </a:bodyPr>
          <a:lstStyle/>
          <a:p>
            <a:r>
              <a:rPr lang="ja-JP" altLang="en-US">
                <a:solidFill>
                  <a:schemeClr val="bg1"/>
                </a:solidFill>
              </a:rPr>
              <a:t>機械語にする前のもの</a:t>
            </a:r>
            <a:endParaRPr lang="en-US" altLang="ja-JP">
              <a:solidFill>
                <a:schemeClr val="bg1"/>
              </a:solidFill>
            </a:endParaRPr>
          </a:p>
          <a:p>
            <a:r>
              <a:rPr lang="en-US" altLang="ja-JP">
                <a:solidFill>
                  <a:schemeClr val="bg1">
                    <a:lumMod val="85000"/>
                  </a:schemeClr>
                </a:solidFill>
              </a:rPr>
              <a:t>#include </a:t>
            </a:r>
            <a:r>
              <a:rPr lang="ja-JP" altLang="en-US">
                <a:solidFill>
                  <a:schemeClr val="bg1">
                    <a:lumMod val="85000"/>
                  </a:schemeClr>
                </a:solidFill>
              </a:rPr>
              <a:t>など「参照」の対象をコード内に入れる</a:t>
            </a:r>
            <a:endParaRPr lang="en-US" altLang="ja-JP">
              <a:solidFill>
                <a:schemeClr val="bg1">
                  <a:lumMod val="85000"/>
                </a:schemeClr>
              </a:solidFill>
            </a:endParaRPr>
          </a:p>
        </p:txBody>
      </p:sp>
      <p:sp>
        <p:nvSpPr>
          <p:cNvPr id="11" name="TextBox 10">
            <a:extLst>
              <a:ext uri="{FF2B5EF4-FFF2-40B4-BE49-F238E27FC236}">
                <a16:creationId xmlns:a16="http://schemas.microsoft.com/office/drawing/2014/main" id="{24B33283-0050-A667-715B-318A98CD3109}"/>
              </a:ext>
            </a:extLst>
          </p:cNvPr>
          <p:cNvSpPr txBox="1"/>
          <p:nvPr/>
        </p:nvSpPr>
        <p:spPr>
          <a:xfrm>
            <a:off x="3139795" y="4976449"/>
            <a:ext cx="6097604" cy="369332"/>
          </a:xfrm>
          <a:prstGeom prst="rect">
            <a:avLst/>
          </a:prstGeom>
          <a:noFill/>
        </p:spPr>
        <p:txBody>
          <a:bodyPr wrap="square">
            <a:spAutoFit/>
          </a:bodyPr>
          <a:lstStyle/>
          <a:p>
            <a:r>
              <a:rPr lang="ja-JP" altLang="en-US">
                <a:solidFill>
                  <a:schemeClr val="bg1"/>
                </a:solidFill>
              </a:rPr>
              <a:t>読みたくない</a:t>
            </a:r>
          </a:p>
        </p:txBody>
      </p:sp>
      <p:sp>
        <p:nvSpPr>
          <p:cNvPr id="12" name="Arrow: Down 11">
            <a:extLst>
              <a:ext uri="{FF2B5EF4-FFF2-40B4-BE49-F238E27FC236}">
                <a16:creationId xmlns:a16="http://schemas.microsoft.com/office/drawing/2014/main" id="{7077E6B7-9BB4-44DB-ECFD-5932375531CF}"/>
              </a:ext>
            </a:extLst>
          </p:cNvPr>
          <p:cNvSpPr/>
          <p:nvPr/>
        </p:nvSpPr>
        <p:spPr>
          <a:xfrm>
            <a:off x="3189514" y="3735944"/>
            <a:ext cx="309401" cy="646331"/>
          </a:xfrm>
          <a:prstGeom prst="downArrow">
            <a:avLst>
              <a:gd name="adj1" fmla="val 50000"/>
              <a:gd name="adj2" fmla="val 92655"/>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Arrow: Down 12">
            <a:extLst>
              <a:ext uri="{FF2B5EF4-FFF2-40B4-BE49-F238E27FC236}">
                <a16:creationId xmlns:a16="http://schemas.microsoft.com/office/drawing/2014/main" id="{58D22501-8B49-24BF-52C6-6B80771A5363}"/>
              </a:ext>
            </a:extLst>
          </p:cNvPr>
          <p:cNvSpPr/>
          <p:nvPr/>
        </p:nvSpPr>
        <p:spPr>
          <a:xfrm>
            <a:off x="3189514" y="1885891"/>
            <a:ext cx="309401" cy="646331"/>
          </a:xfrm>
          <a:prstGeom prst="downArrow">
            <a:avLst>
              <a:gd name="adj1" fmla="val 50000"/>
              <a:gd name="adj2" fmla="val 92655"/>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Picture 14">
            <a:extLst>
              <a:ext uri="{FF2B5EF4-FFF2-40B4-BE49-F238E27FC236}">
                <a16:creationId xmlns:a16="http://schemas.microsoft.com/office/drawing/2014/main" id="{33C2C64A-DA18-8A9A-724E-F95E58D5982F}"/>
              </a:ext>
            </a:extLst>
          </p:cNvPr>
          <p:cNvPicPr>
            <a:picLocks noChangeAspect="1"/>
          </p:cNvPicPr>
          <p:nvPr/>
        </p:nvPicPr>
        <p:blipFill>
          <a:blip r:embed="rId3"/>
          <a:stretch>
            <a:fillRect/>
          </a:stretch>
        </p:blipFill>
        <p:spPr>
          <a:xfrm>
            <a:off x="6865343" y="965416"/>
            <a:ext cx="4744112" cy="1486107"/>
          </a:xfrm>
          <a:prstGeom prst="rect">
            <a:avLst/>
          </a:prstGeom>
        </p:spPr>
      </p:pic>
      <p:pic>
        <p:nvPicPr>
          <p:cNvPr id="19" name="Picture 18">
            <a:extLst>
              <a:ext uri="{FF2B5EF4-FFF2-40B4-BE49-F238E27FC236}">
                <a16:creationId xmlns:a16="http://schemas.microsoft.com/office/drawing/2014/main" id="{5A323336-43AF-FEF6-FCD0-A5D6202AA447}"/>
              </a:ext>
            </a:extLst>
          </p:cNvPr>
          <p:cNvPicPr>
            <a:picLocks noChangeAspect="1"/>
          </p:cNvPicPr>
          <p:nvPr/>
        </p:nvPicPr>
        <p:blipFill>
          <a:blip r:embed="rId4"/>
          <a:stretch>
            <a:fillRect/>
          </a:stretch>
        </p:blipFill>
        <p:spPr>
          <a:xfrm>
            <a:off x="4579564" y="3735944"/>
            <a:ext cx="7411484" cy="562053"/>
          </a:xfrm>
          <a:prstGeom prst="rect">
            <a:avLst/>
          </a:prstGeom>
        </p:spPr>
      </p:pic>
      <p:sp>
        <p:nvSpPr>
          <p:cNvPr id="21" name="TextBox 20">
            <a:extLst>
              <a:ext uri="{FF2B5EF4-FFF2-40B4-BE49-F238E27FC236}">
                <a16:creationId xmlns:a16="http://schemas.microsoft.com/office/drawing/2014/main" id="{602849C5-FDA4-0E1E-DEA7-412BCC1A8AF0}"/>
              </a:ext>
            </a:extLst>
          </p:cNvPr>
          <p:cNvSpPr txBox="1"/>
          <p:nvPr/>
        </p:nvSpPr>
        <p:spPr>
          <a:xfrm>
            <a:off x="4656840" y="5380733"/>
            <a:ext cx="7334207" cy="646331"/>
          </a:xfrm>
          <a:prstGeom prst="rect">
            <a:avLst/>
          </a:prstGeom>
          <a:solidFill>
            <a:schemeClr val="bg1"/>
          </a:solidFill>
        </p:spPr>
        <p:txBody>
          <a:bodyPr wrap="square">
            <a:spAutoFit/>
          </a:bodyPr>
          <a:lstStyle/>
          <a:p>
            <a:r>
              <a:rPr lang="en-US" altLang="ja-JP">
                <a:latin typeface="Ricty Diminished Discord" panose="020B0509020203020207" pitchFamily="49" charset="-128"/>
                <a:ea typeface="Ricty Diminished Discord" panose="020B0509020203020207" pitchFamily="49" charset="-128"/>
              </a:rPr>
              <a:t>0100100001100101011011000110110001101111001000000101011101101111011100100110110001100100</a:t>
            </a:r>
            <a:endParaRPr lang="ja-JP" altLang="en-US">
              <a:latin typeface="Ricty Diminished Discord" panose="020B0509020203020207" pitchFamily="49" charset="-128"/>
              <a:ea typeface="Ricty Diminished Discord" panose="020B0509020203020207" pitchFamily="49" charset="-128"/>
            </a:endParaRPr>
          </a:p>
        </p:txBody>
      </p:sp>
      <p:sp>
        <p:nvSpPr>
          <p:cNvPr id="22" name="TextBox 21">
            <a:extLst>
              <a:ext uri="{FF2B5EF4-FFF2-40B4-BE49-F238E27FC236}">
                <a16:creationId xmlns:a16="http://schemas.microsoft.com/office/drawing/2014/main" id="{69ACD727-14AF-936E-C554-5FFED4DD85B5}"/>
              </a:ext>
            </a:extLst>
          </p:cNvPr>
          <p:cNvSpPr txBox="1"/>
          <p:nvPr/>
        </p:nvSpPr>
        <p:spPr>
          <a:xfrm>
            <a:off x="2620424" y="428209"/>
            <a:ext cx="5530280" cy="33855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en-US" altLang="ja-JP" sz="16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a:t>
            </a:r>
            <a:r>
              <a:rPr lang="ja-JP" altLang="en-US" sz="1600">
                <a:solidFill>
                  <a:schemeClr val="bg1"/>
                </a:solidFill>
                <a:latin typeface="源真ゴシックP Regular" panose="020B0302020203020207" pitchFamily="50" charset="-128"/>
                <a:ea typeface="源真ゴシックP Regular" panose="020B0302020203020207" pitchFamily="50" charset="-128"/>
              </a:rPr>
              <a:t> 使うプログラミング言語によって若干異なります</a:t>
            </a:r>
            <a:endParaRPr kumimoji="1" lang="ja-JP" altLang="en-US" sz="16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p:txBody>
      </p:sp>
      <p:sp>
        <p:nvSpPr>
          <p:cNvPr id="23" name="TextBox 22">
            <a:extLst>
              <a:ext uri="{FF2B5EF4-FFF2-40B4-BE49-F238E27FC236}">
                <a16:creationId xmlns:a16="http://schemas.microsoft.com/office/drawing/2014/main" id="{B005522C-0269-0EE2-3899-EC2971A6CBDC}"/>
              </a:ext>
            </a:extLst>
          </p:cNvPr>
          <p:cNvSpPr txBox="1"/>
          <p:nvPr/>
        </p:nvSpPr>
        <p:spPr>
          <a:xfrm>
            <a:off x="866775" y="1983929"/>
            <a:ext cx="2154222" cy="46166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pPr>
            <a:r>
              <a:rPr kumimoji="1" lang="ja-JP" altLang="en-US" sz="24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プリコンパイル</a:t>
            </a:r>
          </a:p>
        </p:txBody>
      </p:sp>
      <p:sp>
        <p:nvSpPr>
          <p:cNvPr id="24" name="TextBox 23">
            <a:extLst>
              <a:ext uri="{FF2B5EF4-FFF2-40B4-BE49-F238E27FC236}">
                <a16:creationId xmlns:a16="http://schemas.microsoft.com/office/drawing/2014/main" id="{04C62843-CA24-9EC9-D7A8-A110C96330DF}"/>
              </a:ext>
            </a:extLst>
          </p:cNvPr>
          <p:cNvSpPr txBox="1"/>
          <p:nvPr/>
        </p:nvSpPr>
        <p:spPr>
          <a:xfrm>
            <a:off x="452387" y="3678415"/>
            <a:ext cx="2531559" cy="830997"/>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pPr>
            <a:r>
              <a:rPr kumimoji="1" lang="ja-JP" altLang="en-US" sz="24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コンパイル</a:t>
            </a:r>
            <a:endParaRPr kumimoji="1" lang="en-US" altLang="ja-JP" sz="24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endParaRPr>
          </a:p>
          <a:p>
            <a:pPr marL="0" marR="0" indent="0" algn="r" defTabSz="914400" rtl="0" eaLnBrk="1" fontAlgn="auto" latinLnBrk="0" hangingPunct="1">
              <a:lnSpc>
                <a:spcPct val="100000"/>
              </a:lnSpc>
              <a:spcBef>
                <a:spcPts val="0"/>
              </a:spcBef>
              <a:spcAft>
                <a:spcPts val="0"/>
              </a:spcAft>
              <a:buClrTx/>
              <a:buSzTx/>
              <a:buFontTx/>
              <a:buNone/>
              <a:tabLst/>
            </a:pPr>
            <a:r>
              <a:rPr kumimoji="1" lang="ja-JP" altLang="en-US" sz="24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リンク</a:t>
            </a:r>
            <a:endParaRPr kumimoji="1" lang="en-US" altLang="ja-JP" sz="24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endParaRPr>
          </a:p>
        </p:txBody>
      </p:sp>
      <p:sp>
        <p:nvSpPr>
          <p:cNvPr id="25" name="TextBox 24">
            <a:extLst>
              <a:ext uri="{FF2B5EF4-FFF2-40B4-BE49-F238E27FC236}">
                <a16:creationId xmlns:a16="http://schemas.microsoft.com/office/drawing/2014/main" id="{D4062170-3C10-8DC6-BE3C-9BD7C8A7CE08}"/>
              </a:ext>
            </a:extLst>
          </p:cNvPr>
          <p:cNvSpPr txBox="1"/>
          <p:nvPr/>
        </p:nvSpPr>
        <p:spPr>
          <a:xfrm>
            <a:off x="601574" y="2471843"/>
            <a:ext cx="1601249"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en-US" altLang="ja-JP" b="0" i="0" u="none" strike="noStrike" kern="1200" cap="none" spc="0" normalizeH="0" baseline="0" noProof="0">
                <a:ln>
                  <a:noFill/>
                </a:ln>
                <a:solidFill>
                  <a:schemeClr val="bg1">
                    <a:lumMod val="85000"/>
                  </a:schemeClr>
                </a:solidFill>
                <a:effectLst/>
                <a:uLnTx/>
                <a:uFillTx/>
                <a:latin typeface="源真ゴシックP Regular" panose="020B0302020203020207" pitchFamily="50" charset="-128"/>
                <a:ea typeface="源真ゴシックP Regular" panose="020B0302020203020207" pitchFamily="50" charset="-128"/>
                <a:cs typeface="+mn-cs"/>
              </a:rPr>
              <a:t>“pre” </a:t>
            </a:r>
            <a:r>
              <a:rPr kumimoji="1" lang="ja-JP" altLang="en-US" b="0" i="0" u="none" strike="noStrike" kern="1200" cap="none" spc="0" normalizeH="0" baseline="0" noProof="0">
                <a:ln>
                  <a:noFill/>
                </a:ln>
                <a:solidFill>
                  <a:schemeClr val="bg1">
                    <a:lumMod val="85000"/>
                  </a:schemeClr>
                </a:solidFill>
                <a:effectLst/>
                <a:uLnTx/>
                <a:uFillTx/>
                <a:latin typeface="源真ゴシックP Regular" panose="020B0302020203020207" pitchFamily="50" charset="-128"/>
                <a:ea typeface="源真ゴシックP Regular" panose="020B0302020203020207" pitchFamily="50" charset="-128"/>
                <a:cs typeface="+mn-cs"/>
              </a:rPr>
              <a:t>事前の</a:t>
            </a:r>
          </a:p>
        </p:txBody>
      </p:sp>
      <p:sp>
        <p:nvSpPr>
          <p:cNvPr id="26" name="TextBox 25">
            <a:extLst>
              <a:ext uri="{FF2B5EF4-FFF2-40B4-BE49-F238E27FC236}">
                <a16:creationId xmlns:a16="http://schemas.microsoft.com/office/drawing/2014/main" id="{900C0001-D427-A4A3-28C4-9AAE4F1FC541}"/>
              </a:ext>
            </a:extLst>
          </p:cNvPr>
          <p:cNvSpPr txBox="1"/>
          <p:nvPr/>
        </p:nvSpPr>
        <p:spPr>
          <a:xfrm>
            <a:off x="4133065" y="1107163"/>
            <a:ext cx="1601249"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lang="en-US" altLang="ja-JP">
                <a:solidFill>
                  <a:schemeClr val="bg1">
                    <a:lumMod val="85000"/>
                  </a:schemeClr>
                </a:solidFill>
                <a:latin typeface="源真ゴシックP Regular" panose="020B0302020203020207" pitchFamily="50" charset="-128"/>
                <a:ea typeface="源真ゴシックP Regular" panose="020B0302020203020207" pitchFamily="50" charset="-128"/>
              </a:rPr>
              <a:t>Code</a:t>
            </a:r>
            <a:endParaRPr kumimoji="1" lang="ja-JP" altLang="en-US" b="0" i="0" u="none" strike="noStrike" kern="1200" cap="none" spc="0" normalizeH="0" baseline="0" noProof="0">
              <a:ln>
                <a:noFill/>
              </a:ln>
              <a:solidFill>
                <a:schemeClr val="bg1">
                  <a:lumMod val="85000"/>
                </a:schemeClr>
              </a:solidFill>
              <a:effectLst/>
              <a:uLnTx/>
              <a:uFillTx/>
              <a:latin typeface="源真ゴシックP Regular" panose="020B0302020203020207" pitchFamily="50" charset="-128"/>
              <a:ea typeface="源真ゴシックP Regular" panose="020B0302020203020207" pitchFamily="50" charset="-128"/>
              <a:cs typeface="+mn-cs"/>
            </a:endParaRPr>
          </a:p>
        </p:txBody>
      </p:sp>
      <p:sp>
        <p:nvSpPr>
          <p:cNvPr id="27" name="TextBox 26">
            <a:extLst>
              <a:ext uri="{FF2B5EF4-FFF2-40B4-BE49-F238E27FC236}">
                <a16:creationId xmlns:a16="http://schemas.microsoft.com/office/drawing/2014/main" id="{7D97B88B-ADE8-E6AE-3366-5BE9559E3EFA}"/>
              </a:ext>
            </a:extLst>
          </p:cNvPr>
          <p:cNvSpPr txBox="1"/>
          <p:nvPr/>
        </p:nvSpPr>
        <p:spPr>
          <a:xfrm>
            <a:off x="6188597" y="2698751"/>
            <a:ext cx="1601249"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lang="en-US" altLang="ja-JP">
                <a:solidFill>
                  <a:schemeClr val="bg1">
                    <a:lumMod val="85000"/>
                  </a:schemeClr>
                </a:solidFill>
                <a:latin typeface="源真ゴシックP Regular" panose="020B0302020203020207" pitchFamily="50" charset="-128"/>
                <a:ea typeface="源真ゴシックP Regular" panose="020B0302020203020207" pitchFamily="50" charset="-128"/>
              </a:rPr>
              <a:t>Object  </a:t>
            </a:r>
            <a:r>
              <a:rPr lang="ja-JP" altLang="en-US">
                <a:solidFill>
                  <a:schemeClr val="bg1">
                    <a:lumMod val="85000"/>
                  </a:schemeClr>
                </a:solidFill>
                <a:latin typeface="源真ゴシックP Regular" panose="020B0302020203020207" pitchFamily="50" charset="-128"/>
                <a:ea typeface="源真ゴシックP Regular" panose="020B0302020203020207" pitchFamily="50" charset="-128"/>
              </a:rPr>
              <a:t>モノ</a:t>
            </a:r>
            <a:endParaRPr kumimoji="1" lang="ja-JP" altLang="en-US" b="0" i="0" u="none" strike="noStrike" kern="1200" cap="none" spc="0" normalizeH="0" baseline="0" noProof="0">
              <a:ln>
                <a:noFill/>
              </a:ln>
              <a:solidFill>
                <a:schemeClr val="bg1">
                  <a:lumMod val="85000"/>
                </a:schemeClr>
              </a:solidFill>
              <a:effectLst/>
              <a:uLnTx/>
              <a:uFillTx/>
              <a:latin typeface="源真ゴシックP Regular" panose="020B0302020203020207" pitchFamily="50" charset="-128"/>
              <a:ea typeface="源真ゴシックP Regular" panose="020B0302020203020207" pitchFamily="50" charset="-128"/>
              <a:cs typeface="+mn-cs"/>
            </a:endParaRPr>
          </a:p>
        </p:txBody>
      </p:sp>
      <p:sp>
        <p:nvSpPr>
          <p:cNvPr id="28" name="TextBox 27">
            <a:extLst>
              <a:ext uri="{FF2B5EF4-FFF2-40B4-BE49-F238E27FC236}">
                <a16:creationId xmlns:a16="http://schemas.microsoft.com/office/drawing/2014/main" id="{9CB08EC5-2400-D230-67E2-12287E23342A}"/>
              </a:ext>
            </a:extLst>
          </p:cNvPr>
          <p:cNvSpPr txBox="1"/>
          <p:nvPr/>
        </p:nvSpPr>
        <p:spPr>
          <a:xfrm>
            <a:off x="4301277" y="4600931"/>
            <a:ext cx="3488569"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lang="en-US" altLang="ja-JP">
                <a:solidFill>
                  <a:schemeClr val="bg1">
                    <a:lumMod val="85000"/>
                  </a:schemeClr>
                </a:solidFill>
                <a:latin typeface="源真ゴシックP Regular" panose="020B0302020203020207" pitchFamily="50" charset="-128"/>
                <a:ea typeface="源真ゴシックP Regular" panose="020B0302020203020207" pitchFamily="50" charset="-128"/>
              </a:rPr>
              <a:t>Binary / Machine Language</a:t>
            </a:r>
            <a:endParaRPr kumimoji="1" lang="ja-JP" altLang="en-US" b="0" i="0" u="none" strike="noStrike" kern="1200" cap="none" spc="0" normalizeH="0" baseline="0" noProof="0">
              <a:ln>
                <a:noFill/>
              </a:ln>
              <a:solidFill>
                <a:schemeClr val="bg1">
                  <a:lumMod val="85000"/>
                </a:schemeClr>
              </a:solidFill>
              <a:effectLst/>
              <a:uLnTx/>
              <a:uFillTx/>
              <a:latin typeface="源真ゴシックP Regular" panose="020B0302020203020207" pitchFamily="50" charset="-128"/>
              <a:ea typeface="源真ゴシックP Regular" panose="020B0302020203020207" pitchFamily="50" charset="-128"/>
              <a:cs typeface="+mn-cs"/>
            </a:endParaRPr>
          </a:p>
        </p:txBody>
      </p:sp>
      <p:sp>
        <p:nvSpPr>
          <p:cNvPr id="29" name="TextBox 28">
            <a:extLst>
              <a:ext uri="{FF2B5EF4-FFF2-40B4-BE49-F238E27FC236}">
                <a16:creationId xmlns:a16="http://schemas.microsoft.com/office/drawing/2014/main" id="{40B277D7-2221-03AF-5FA4-E7825E6BE375}"/>
              </a:ext>
            </a:extLst>
          </p:cNvPr>
          <p:cNvSpPr txBox="1"/>
          <p:nvPr/>
        </p:nvSpPr>
        <p:spPr>
          <a:xfrm>
            <a:off x="310147" y="5378879"/>
            <a:ext cx="3188768" cy="707886"/>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a:ln>
                  <a:noFill/>
                </a:ln>
                <a:solidFill>
                  <a:prstClr val="white"/>
                </a:solidFill>
                <a:effectLst/>
                <a:uLnTx/>
                <a:uFillTx/>
                <a:latin typeface="源真ゴシックP Regular"/>
                <a:ea typeface="源真ゴシックP Regular"/>
                <a:cs typeface="源真ゴシックP Heavy" panose="020B0702020203020207" pitchFamily="50" charset="-128"/>
              </a:rPr>
              <a:t>この作業をまとめて </a:t>
            </a:r>
            <a:br>
              <a:rPr kumimoji="1" lang="en-US" altLang="ja-JP" sz="2000" b="0" i="0" u="none" strike="noStrike" kern="1200" cap="none" spc="0" normalizeH="0" baseline="0" noProof="0">
                <a:ln>
                  <a:noFill/>
                </a:ln>
                <a:solidFill>
                  <a:prstClr val="white"/>
                </a:solidFill>
                <a:effectLst/>
                <a:uLnTx/>
                <a:uFillTx/>
                <a:latin typeface="源真ゴシックP Regular"/>
                <a:ea typeface="源真ゴシックP Regular"/>
                <a:cs typeface="源真ゴシックP Heavy" panose="020B0702020203020207" pitchFamily="50" charset="-128"/>
              </a:rPr>
            </a:br>
            <a:r>
              <a:rPr kumimoji="1" lang="ja-JP" altLang="en-US" sz="2000" b="0" i="0" u="none" strike="noStrike" kern="1200" cap="none" spc="0" normalizeH="0" baseline="0" noProof="0">
                <a:ln>
                  <a:noFill/>
                </a:ln>
                <a:solidFill>
                  <a:srgbClr val="97CC4B"/>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ビルド </a:t>
            </a:r>
            <a:r>
              <a:rPr kumimoji="1" lang="ja-JP" altLang="en-US" sz="2000" b="0" i="0" u="none" strike="noStrike" kern="1200" cap="none" spc="0" normalizeH="0" baseline="0" noProof="0">
                <a:ln>
                  <a:noFill/>
                </a:ln>
                <a:solidFill>
                  <a:schemeClr val="bg1"/>
                </a:solidFill>
                <a:effectLst/>
                <a:uLnTx/>
                <a:uFillTx/>
                <a:latin typeface="+mn-ea"/>
                <a:cs typeface="源真ゴシックP Heavy" panose="020B0702020203020207" pitchFamily="50" charset="-128"/>
              </a:rPr>
              <a:t>ということもあります </a:t>
            </a:r>
          </a:p>
        </p:txBody>
      </p:sp>
    </p:spTree>
    <p:extLst>
      <p:ext uri="{BB962C8B-B14F-4D97-AF65-F5344CB8AC3E}">
        <p14:creationId xmlns:p14="http://schemas.microsoft.com/office/powerpoint/2010/main" val="11418439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1" grpId="0" animBg="1"/>
      <p:bldP spid="23" grpId="0"/>
      <p:bldP spid="24"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E3F67598-1B7E-2660-496F-98F638458F31}"/>
              </a:ext>
            </a:extLst>
          </p:cNvPr>
          <p:cNvSpPr/>
          <p:nvPr/>
        </p:nvSpPr>
        <p:spPr>
          <a:xfrm>
            <a:off x="5219399" y="1"/>
            <a:ext cx="6972601" cy="62674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Date Placeholder 1">
            <a:extLst>
              <a:ext uri="{FF2B5EF4-FFF2-40B4-BE49-F238E27FC236}">
                <a16:creationId xmlns:a16="http://schemas.microsoft.com/office/drawing/2014/main" id="{88FF7902-EA79-787E-FA5C-EEB2C27E31F7}"/>
              </a:ext>
            </a:extLst>
          </p:cNvPr>
          <p:cNvSpPr>
            <a:spLocks noGrp="1"/>
          </p:cNvSpPr>
          <p:nvPr>
            <p:ph type="dt" sz="half" idx="12"/>
          </p:nvPr>
        </p:nvSpPr>
        <p:spPr/>
        <p:txBody>
          <a:bodyPr/>
          <a:lstStyle/>
          <a:p>
            <a:r>
              <a:rPr lang="en-US">
                <a:solidFill>
                  <a:schemeClr val="accent2">
                    <a:lumMod val="40000"/>
                    <a:lumOff val="60000"/>
                  </a:schemeClr>
                </a:solidFill>
              </a:rPr>
              <a:t>1 - 2+ | </a:t>
            </a:r>
            <a:r>
              <a:rPr lang="ja-JP" altLang="en-US">
                <a:solidFill>
                  <a:schemeClr val="accent2">
                    <a:lumMod val="40000"/>
                    <a:lumOff val="60000"/>
                  </a:schemeClr>
                </a:solidFill>
              </a:rPr>
              <a:t>機械語の仕組み </a:t>
            </a:r>
            <a:r>
              <a:rPr lang="en-US" altLang="ja-JP">
                <a:solidFill>
                  <a:schemeClr val="accent2">
                    <a:lumMod val="40000"/>
                    <a:lumOff val="60000"/>
                  </a:schemeClr>
                </a:solidFill>
              </a:rPr>
              <a:t>(EX)</a:t>
            </a:r>
            <a:endParaRPr lang="en-US">
              <a:solidFill>
                <a:schemeClr val="accent2">
                  <a:lumMod val="40000"/>
                  <a:lumOff val="60000"/>
                </a:schemeClr>
              </a:solidFill>
            </a:endParaRPr>
          </a:p>
        </p:txBody>
      </p:sp>
      <p:sp>
        <p:nvSpPr>
          <p:cNvPr id="3" name="Slide Number Placeholder 2">
            <a:extLst>
              <a:ext uri="{FF2B5EF4-FFF2-40B4-BE49-F238E27FC236}">
                <a16:creationId xmlns:a16="http://schemas.microsoft.com/office/drawing/2014/main" id="{FF7F649D-CC2F-753E-5B2A-DA8B7AF93781}"/>
              </a:ext>
            </a:extLst>
          </p:cNvPr>
          <p:cNvSpPr>
            <a:spLocks noGrp="1"/>
          </p:cNvSpPr>
          <p:nvPr>
            <p:ph type="sldNum" sz="quarter" idx="14"/>
          </p:nvPr>
        </p:nvSpPr>
        <p:spPr/>
        <p:txBody>
          <a:bodyPr/>
          <a:lstStyle/>
          <a:p>
            <a:fld id="{4FD594F5-0CD6-4669-8A9D-E7C0C039D302}" type="slidenum">
              <a:rPr lang="ja-JP" altLang="en-US" smtClean="0"/>
              <a:pPr/>
              <a:t>14</a:t>
            </a:fld>
            <a:endParaRPr lang="ja-JP" altLang="en-US"/>
          </a:p>
        </p:txBody>
      </p:sp>
      <p:sp>
        <p:nvSpPr>
          <p:cNvPr id="4" name="TextBox 3">
            <a:extLst>
              <a:ext uri="{FF2B5EF4-FFF2-40B4-BE49-F238E27FC236}">
                <a16:creationId xmlns:a16="http://schemas.microsoft.com/office/drawing/2014/main" id="{073DE299-8946-CCC0-7E59-B4F2AFC9CFB4}"/>
              </a:ext>
            </a:extLst>
          </p:cNvPr>
          <p:cNvSpPr txBox="1"/>
          <p:nvPr/>
        </p:nvSpPr>
        <p:spPr>
          <a:xfrm>
            <a:off x="3538236" y="349010"/>
            <a:ext cx="6824964" cy="523220"/>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ja-JP" altLang="en-US" sz="28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意識 </a:t>
            </a:r>
            <a:r>
              <a:rPr kumimoji="1" lang="en-US" altLang="ja-JP" sz="28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vs. </a:t>
            </a:r>
            <a:r>
              <a:rPr kumimoji="1" lang="ja-JP" altLang="en-US" sz="28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無意識 </a:t>
            </a:r>
            <a:r>
              <a:rPr kumimoji="1" lang="en-US" altLang="ja-JP"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a:t>
            </a:r>
            <a:r>
              <a:rPr kumimoji="1" lang="ja-JP" altLang="en-US"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プログラミングのイメージ</a:t>
            </a:r>
            <a:r>
              <a:rPr kumimoji="1" lang="en-US" altLang="ja-JP"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a:t>
            </a:r>
            <a:endParaRPr kumimoji="1" lang="ja-JP" altLang="en-US" sz="28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p:txBody>
      </p:sp>
      <p:sp>
        <p:nvSpPr>
          <p:cNvPr id="50" name="テキスト ボックス 56">
            <a:extLst>
              <a:ext uri="{FF2B5EF4-FFF2-40B4-BE49-F238E27FC236}">
                <a16:creationId xmlns:a16="http://schemas.microsoft.com/office/drawing/2014/main" id="{5D5960F4-7516-2442-BC0F-778610E0F641}"/>
              </a:ext>
            </a:extLst>
          </p:cNvPr>
          <p:cNvSpPr txBox="1"/>
          <p:nvPr/>
        </p:nvSpPr>
        <p:spPr>
          <a:xfrm>
            <a:off x="871280" y="1816113"/>
            <a:ext cx="2364996" cy="646331"/>
          </a:xfrm>
          <a:prstGeom prst="rect">
            <a:avLst/>
          </a:prstGeom>
          <a:noFill/>
        </p:spPr>
        <p:txBody>
          <a:bodyPr wrap="square">
            <a:spAutoFit/>
          </a:bodyPr>
          <a:lstStyle/>
          <a:p>
            <a:pPr algn="ctr"/>
            <a:r>
              <a:rPr lang="ja-JP" altLang="en-US">
                <a:solidFill>
                  <a:schemeClr val="bg1"/>
                </a:solidFill>
              </a:rPr>
              <a:t>何をしたいか</a:t>
            </a:r>
            <a:endParaRPr lang="en-US" altLang="ja-JP">
              <a:solidFill>
                <a:schemeClr val="bg1"/>
              </a:solidFill>
            </a:endParaRPr>
          </a:p>
          <a:p>
            <a:pPr algn="ctr"/>
            <a:r>
              <a:rPr lang="ja-JP" altLang="en-US">
                <a:solidFill>
                  <a:schemeClr val="bg1"/>
                </a:solidFill>
              </a:rPr>
              <a:t>頭の中で考える</a:t>
            </a:r>
          </a:p>
        </p:txBody>
      </p:sp>
      <p:sp>
        <p:nvSpPr>
          <p:cNvPr id="69" name="テキスト ボックス 56">
            <a:extLst>
              <a:ext uri="{FF2B5EF4-FFF2-40B4-BE49-F238E27FC236}">
                <a16:creationId xmlns:a16="http://schemas.microsoft.com/office/drawing/2014/main" id="{451E5300-F268-5A35-D9F0-8FCDB2257A1E}"/>
              </a:ext>
            </a:extLst>
          </p:cNvPr>
          <p:cNvSpPr txBox="1"/>
          <p:nvPr/>
        </p:nvSpPr>
        <p:spPr>
          <a:xfrm>
            <a:off x="3236276" y="1954611"/>
            <a:ext cx="1983123" cy="369332"/>
          </a:xfrm>
          <a:prstGeom prst="rect">
            <a:avLst/>
          </a:prstGeom>
          <a:noFill/>
        </p:spPr>
        <p:txBody>
          <a:bodyPr wrap="square">
            <a:spAutoFit/>
          </a:bodyPr>
          <a:lstStyle/>
          <a:p>
            <a:pPr algn="ctr"/>
            <a:r>
              <a:rPr lang="ja-JP" altLang="en-US">
                <a:solidFill>
                  <a:schemeClr val="accent2"/>
                </a:solidFill>
              </a:rPr>
              <a:t>手順</a:t>
            </a:r>
            <a:r>
              <a:rPr lang="ja-JP" altLang="en-US">
                <a:solidFill>
                  <a:schemeClr val="bg1"/>
                </a:solidFill>
              </a:rPr>
              <a:t>を言葉にする</a:t>
            </a:r>
            <a:endParaRPr lang="en-US" altLang="ja-JP">
              <a:solidFill>
                <a:schemeClr val="bg1"/>
              </a:solidFill>
            </a:endParaRPr>
          </a:p>
        </p:txBody>
      </p:sp>
      <p:sp>
        <p:nvSpPr>
          <p:cNvPr id="70" name="テキスト ボックス 56">
            <a:extLst>
              <a:ext uri="{FF2B5EF4-FFF2-40B4-BE49-F238E27FC236}">
                <a16:creationId xmlns:a16="http://schemas.microsoft.com/office/drawing/2014/main" id="{AFC51319-DF0E-470E-16E0-B11188ACE7FF}"/>
              </a:ext>
            </a:extLst>
          </p:cNvPr>
          <p:cNvSpPr txBox="1"/>
          <p:nvPr/>
        </p:nvSpPr>
        <p:spPr>
          <a:xfrm>
            <a:off x="7058950" y="1935450"/>
            <a:ext cx="2364996" cy="646331"/>
          </a:xfrm>
          <a:prstGeom prst="rect">
            <a:avLst/>
          </a:prstGeom>
          <a:noFill/>
        </p:spPr>
        <p:txBody>
          <a:bodyPr wrap="square">
            <a:spAutoFit/>
          </a:bodyPr>
          <a:lstStyle/>
          <a:p>
            <a:pPr algn="ctr"/>
            <a:r>
              <a:rPr lang="ja-JP" altLang="en-US">
                <a:solidFill>
                  <a:schemeClr val="bg1"/>
                </a:solidFill>
              </a:rPr>
              <a:t>相手が</a:t>
            </a:r>
            <a:endParaRPr lang="en-US" altLang="ja-JP">
              <a:solidFill>
                <a:schemeClr val="bg1"/>
              </a:solidFill>
            </a:endParaRPr>
          </a:p>
          <a:p>
            <a:pPr algn="ctr"/>
            <a:r>
              <a:rPr lang="ja-JP" altLang="en-US">
                <a:solidFill>
                  <a:schemeClr val="bg1"/>
                </a:solidFill>
              </a:rPr>
              <a:t>意味を</a:t>
            </a:r>
            <a:r>
              <a:rPr lang="ja-JP" altLang="en-US">
                <a:solidFill>
                  <a:schemeClr val="accent2"/>
                </a:solidFill>
              </a:rPr>
              <a:t>解釈</a:t>
            </a:r>
            <a:r>
              <a:rPr lang="ja-JP" altLang="en-US">
                <a:solidFill>
                  <a:schemeClr val="bg1"/>
                </a:solidFill>
              </a:rPr>
              <a:t>する</a:t>
            </a:r>
            <a:endParaRPr lang="en-US" altLang="ja-JP">
              <a:solidFill>
                <a:schemeClr val="bg1"/>
              </a:solidFill>
            </a:endParaRPr>
          </a:p>
        </p:txBody>
      </p:sp>
      <p:sp>
        <p:nvSpPr>
          <p:cNvPr id="71" name="テキスト ボックス 56">
            <a:extLst>
              <a:ext uri="{FF2B5EF4-FFF2-40B4-BE49-F238E27FC236}">
                <a16:creationId xmlns:a16="http://schemas.microsoft.com/office/drawing/2014/main" id="{7DE23FAC-5433-0081-52D2-9CBDC04F4EE1}"/>
              </a:ext>
            </a:extLst>
          </p:cNvPr>
          <p:cNvSpPr txBox="1"/>
          <p:nvPr/>
        </p:nvSpPr>
        <p:spPr>
          <a:xfrm>
            <a:off x="9237482" y="2077209"/>
            <a:ext cx="2364996" cy="369332"/>
          </a:xfrm>
          <a:prstGeom prst="rect">
            <a:avLst/>
          </a:prstGeom>
          <a:noFill/>
        </p:spPr>
        <p:txBody>
          <a:bodyPr wrap="square">
            <a:spAutoFit/>
          </a:bodyPr>
          <a:lstStyle/>
          <a:p>
            <a:pPr algn="ctr"/>
            <a:r>
              <a:rPr lang="ja-JP" altLang="en-US">
                <a:solidFill>
                  <a:schemeClr val="bg1"/>
                </a:solidFill>
              </a:rPr>
              <a:t>実際に動く</a:t>
            </a:r>
            <a:endParaRPr lang="en-US" altLang="ja-JP">
              <a:solidFill>
                <a:schemeClr val="bg1"/>
              </a:solidFill>
            </a:endParaRPr>
          </a:p>
        </p:txBody>
      </p:sp>
      <p:cxnSp>
        <p:nvCxnSpPr>
          <p:cNvPr id="14" name="Straight Arrow Connector 13">
            <a:extLst>
              <a:ext uri="{FF2B5EF4-FFF2-40B4-BE49-F238E27FC236}">
                <a16:creationId xmlns:a16="http://schemas.microsoft.com/office/drawing/2014/main" id="{85E4F5B5-B95A-F645-C535-90D9E3AB09DE}"/>
              </a:ext>
            </a:extLst>
          </p:cNvPr>
          <p:cNvCxnSpPr>
            <a:cxnSpLocks/>
          </p:cNvCxnSpPr>
          <p:nvPr/>
        </p:nvCxnSpPr>
        <p:spPr>
          <a:xfrm>
            <a:off x="1113127" y="1685925"/>
            <a:ext cx="1828800" cy="0"/>
          </a:xfrm>
          <a:prstGeom prst="straightConnector1">
            <a:avLst/>
          </a:prstGeom>
          <a:ln w="2540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73F3E3F-3E9F-6F86-6902-9B60574F8042}"/>
              </a:ext>
            </a:extLst>
          </p:cNvPr>
          <p:cNvSpPr txBox="1"/>
          <p:nvPr/>
        </p:nvSpPr>
        <p:spPr>
          <a:xfrm>
            <a:off x="3323800" y="1302589"/>
            <a:ext cx="1601249" cy="369332"/>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ja-JP" altLang="en-US" b="0" i="0" u="none" strike="noStrike" kern="1200" cap="none" spc="0" normalizeH="0" baseline="0" noProof="0">
                <a:ln>
                  <a:noFill/>
                </a:ln>
                <a:solidFill>
                  <a:schemeClr val="accent4"/>
                </a:solidFill>
                <a:effectLst/>
                <a:uLnTx/>
                <a:uFillTx/>
                <a:latin typeface="源真ゴシックP Regular" panose="020B0302020203020207" pitchFamily="50" charset="-128"/>
                <a:ea typeface="源真ゴシックP Regular" panose="020B0302020203020207" pitchFamily="50" charset="-128"/>
                <a:cs typeface="+mn-cs"/>
              </a:rPr>
              <a:t>コード</a:t>
            </a:r>
          </a:p>
        </p:txBody>
      </p:sp>
      <p:cxnSp>
        <p:nvCxnSpPr>
          <p:cNvPr id="73" name="Straight Arrow Connector 72">
            <a:extLst>
              <a:ext uri="{FF2B5EF4-FFF2-40B4-BE49-F238E27FC236}">
                <a16:creationId xmlns:a16="http://schemas.microsoft.com/office/drawing/2014/main" id="{93A0B902-9487-FE1F-954F-29DCE468C7C8}"/>
              </a:ext>
            </a:extLst>
          </p:cNvPr>
          <p:cNvCxnSpPr>
            <a:cxnSpLocks/>
          </p:cNvCxnSpPr>
          <p:nvPr/>
        </p:nvCxnSpPr>
        <p:spPr>
          <a:xfrm>
            <a:off x="3192829" y="1671921"/>
            <a:ext cx="1905470" cy="0"/>
          </a:xfrm>
          <a:prstGeom prst="straightConnector1">
            <a:avLst/>
          </a:prstGeom>
          <a:ln w="254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91E3050C-F344-ABAF-2731-4F3A61C5D0C2}"/>
              </a:ext>
            </a:extLst>
          </p:cNvPr>
          <p:cNvSpPr txBox="1"/>
          <p:nvPr/>
        </p:nvSpPr>
        <p:spPr>
          <a:xfrm>
            <a:off x="1253153" y="1302589"/>
            <a:ext cx="1601249" cy="369332"/>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ja-JP" altLang="en-US" b="0" i="0" u="none" strike="noStrike" kern="1200" cap="none" spc="0" normalizeH="0" baseline="0" noProof="0">
                <a:ln>
                  <a:noFill/>
                </a:ln>
                <a:solidFill>
                  <a:schemeClr val="accent5"/>
                </a:solidFill>
                <a:effectLst/>
                <a:uLnTx/>
                <a:uFillTx/>
                <a:latin typeface="源真ゴシックP Regular" panose="020B0302020203020207" pitchFamily="50" charset="-128"/>
                <a:ea typeface="源真ゴシックP Regular" panose="020B0302020203020207" pitchFamily="50" charset="-128"/>
                <a:cs typeface="+mn-cs"/>
              </a:rPr>
              <a:t>コード以前</a:t>
            </a:r>
          </a:p>
        </p:txBody>
      </p:sp>
      <p:sp>
        <p:nvSpPr>
          <p:cNvPr id="76" name="テキスト ボックス 56">
            <a:extLst>
              <a:ext uri="{FF2B5EF4-FFF2-40B4-BE49-F238E27FC236}">
                <a16:creationId xmlns:a16="http://schemas.microsoft.com/office/drawing/2014/main" id="{DC7FE769-802B-5248-446A-E7FB8AC6F6E8}"/>
              </a:ext>
            </a:extLst>
          </p:cNvPr>
          <p:cNvSpPr txBox="1"/>
          <p:nvPr/>
        </p:nvSpPr>
        <p:spPr>
          <a:xfrm>
            <a:off x="5066002" y="1925873"/>
            <a:ext cx="2364996" cy="646331"/>
          </a:xfrm>
          <a:prstGeom prst="rect">
            <a:avLst/>
          </a:prstGeom>
          <a:noFill/>
        </p:spPr>
        <p:txBody>
          <a:bodyPr wrap="square">
            <a:spAutoFit/>
          </a:bodyPr>
          <a:lstStyle/>
          <a:p>
            <a:pPr algn="ctr"/>
            <a:r>
              <a:rPr lang="ja-JP" altLang="en-US">
                <a:solidFill>
                  <a:schemeClr val="bg1"/>
                </a:solidFill>
              </a:rPr>
              <a:t>説明する</a:t>
            </a:r>
            <a:endParaRPr lang="en-US" altLang="ja-JP">
              <a:solidFill>
                <a:schemeClr val="bg1"/>
              </a:solidFill>
            </a:endParaRPr>
          </a:p>
          <a:p>
            <a:pPr algn="ctr"/>
            <a:r>
              <a:rPr lang="en-US" altLang="ja-JP">
                <a:solidFill>
                  <a:schemeClr val="bg1"/>
                </a:solidFill>
              </a:rPr>
              <a:t>(</a:t>
            </a:r>
            <a:r>
              <a:rPr lang="ja-JP" altLang="en-US">
                <a:solidFill>
                  <a:schemeClr val="bg1"/>
                </a:solidFill>
              </a:rPr>
              <a:t>順序立てて</a:t>
            </a:r>
            <a:r>
              <a:rPr lang="en-US" altLang="ja-JP">
                <a:solidFill>
                  <a:schemeClr val="bg1"/>
                </a:solidFill>
              </a:rPr>
              <a:t>)</a:t>
            </a:r>
          </a:p>
        </p:txBody>
      </p:sp>
      <p:sp>
        <p:nvSpPr>
          <p:cNvPr id="77" name="TextBox 76">
            <a:extLst>
              <a:ext uri="{FF2B5EF4-FFF2-40B4-BE49-F238E27FC236}">
                <a16:creationId xmlns:a16="http://schemas.microsoft.com/office/drawing/2014/main" id="{BF9051FF-8442-E2A8-62AC-9A25E12C91FC}"/>
              </a:ext>
            </a:extLst>
          </p:cNvPr>
          <p:cNvSpPr txBox="1"/>
          <p:nvPr/>
        </p:nvSpPr>
        <p:spPr>
          <a:xfrm>
            <a:off x="5877694" y="1302589"/>
            <a:ext cx="1601249" cy="369332"/>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ja-JP" altLang="en-US" b="0" i="0" u="none" strike="noStrike" kern="1200" cap="none" spc="0" normalizeH="0" baseline="0" noProof="0">
                <a:ln>
                  <a:noFill/>
                </a:ln>
                <a:solidFill>
                  <a:schemeClr val="accent3"/>
                </a:solidFill>
                <a:effectLst/>
                <a:uLnTx/>
                <a:uFillTx/>
                <a:latin typeface="源真ゴシックP Regular" panose="020B0302020203020207" pitchFamily="50" charset="-128"/>
                <a:ea typeface="源真ゴシックP Regular" panose="020B0302020203020207" pitchFamily="50" charset="-128"/>
                <a:cs typeface="+mn-cs"/>
              </a:rPr>
              <a:t>オブジェクト</a:t>
            </a:r>
          </a:p>
        </p:txBody>
      </p:sp>
      <p:cxnSp>
        <p:nvCxnSpPr>
          <p:cNvPr id="78" name="Straight Arrow Connector 77">
            <a:extLst>
              <a:ext uri="{FF2B5EF4-FFF2-40B4-BE49-F238E27FC236}">
                <a16:creationId xmlns:a16="http://schemas.microsoft.com/office/drawing/2014/main" id="{CDE9DFB5-B947-FF94-34B0-D7C750B111B3}"/>
              </a:ext>
            </a:extLst>
          </p:cNvPr>
          <p:cNvCxnSpPr>
            <a:cxnSpLocks/>
          </p:cNvCxnSpPr>
          <p:nvPr/>
        </p:nvCxnSpPr>
        <p:spPr>
          <a:xfrm>
            <a:off x="5332533" y="1671921"/>
            <a:ext cx="2648119" cy="0"/>
          </a:xfrm>
          <a:prstGeom prst="straightConnector1">
            <a:avLst/>
          </a:prstGeom>
          <a:ln w="2540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70E09D3F-8EFC-9038-A9A5-12F51D920DE5}"/>
              </a:ext>
            </a:extLst>
          </p:cNvPr>
          <p:cNvSpPr txBox="1"/>
          <p:nvPr/>
        </p:nvSpPr>
        <p:spPr>
          <a:xfrm>
            <a:off x="8861105" y="1281366"/>
            <a:ext cx="1601249" cy="369332"/>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ja-JP" altLang="en-US" b="0" i="0" u="none" strike="noStrike" kern="1200" cap="none" spc="0" normalizeH="0" baseline="0" noProof="0">
                <a:ln>
                  <a:noFill/>
                </a:ln>
                <a:solidFill>
                  <a:schemeClr val="accent1"/>
                </a:solidFill>
                <a:effectLst/>
                <a:uLnTx/>
                <a:uFillTx/>
                <a:latin typeface="源真ゴシックP Regular" panose="020B0302020203020207" pitchFamily="50" charset="-128"/>
                <a:ea typeface="源真ゴシックP Regular" panose="020B0302020203020207" pitchFamily="50" charset="-128"/>
                <a:cs typeface="+mn-cs"/>
              </a:rPr>
              <a:t>機械語</a:t>
            </a:r>
          </a:p>
        </p:txBody>
      </p:sp>
      <p:cxnSp>
        <p:nvCxnSpPr>
          <p:cNvPr id="83" name="Straight Arrow Connector 82">
            <a:extLst>
              <a:ext uri="{FF2B5EF4-FFF2-40B4-BE49-F238E27FC236}">
                <a16:creationId xmlns:a16="http://schemas.microsoft.com/office/drawing/2014/main" id="{CDB6A76E-3763-A14D-CF11-694ADB37C3EB}"/>
              </a:ext>
            </a:extLst>
          </p:cNvPr>
          <p:cNvCxnSpPr>
            <a:cxnSpLocks/>
          </p:cNvCxnSpPr>
          <p:nvPr/>
        </p:nvCxnSpPr>
        <p:spPr>
          <a:xfrm>
            <a:off x="8161458" y="1669757"/>
            <a:ext cx="3000544" cy="0"/>
          </a:xfrm>
          <a:prstGeom prst="straightConnector1">
            <a:avLst/>
          </a:prstGeom>
          <a:ln w="254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5242F86-B6F4-0E2B-BB4C-A81AAD394B8B}"/>
              </a:ext>
            </a:extLst>
          </p:cNvPr>
          <p:cNvSpPr txBox="1"/>
          <p:nvPr/>
        </p:nvSpPr>
        <p:spPr>
          <a:xfrm>
            <a:off x="1116463" y="2651560"/>
            <a:ext cx="1873273" cy="707886"/>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ja-JP" altLang="en-US"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「カレーを</a:t>
            </a:r>
            <a:br>
              <a:rPr kumimoji="1" lang="en-US" altLang="ja-JP"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br>
            <a:r>
              <a:rPr kumimoji="1" lang="ja-JP" altLang="en-US"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作ってもらう」</a:t>
            </a:r>
          </a:p>
        </p:txBody>
      </p:sp>
      <p:sp>
        <p:nvSpPr>
          <p:cNvPr id="85" name="TextBox 84">
            <a:extLst>
              <a:ext uri="{FF2B5EF4-FFF2-40B4-BE49-F238E27FC236}">
                <a16:creationId xmlns:a16="http://schemas.microsoft.com/office/drawing/2014/main" id="{053CE293-24A8-13BD-51C2-18BF71753A3A}"/>
              </a:ext>
            </a:extLst>
          </p:cNvPr>
          <p:cNvSpPr txBox="1"/>
          <p:nvPr/>
        </p:nvSpPr>
        <p:spPr>
          <a:xfrm>
            <a:off x="2854402" y="2884154"/>
            <a:ext cx="2652096" cy="1938992"/>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ja-JP" altLang="en-US"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じゃがいも、お肉、</a:t>
            </a:r>
            <a:br>
              <a:rPr kumimoji="1" lang="en-US" altLang="ja-JP"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br>
            <a:r>
              <a:rPr kumimoji="1" lang="ja-JP" altLang="en-US"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にんじん、</a:t>
            </a:r>
            <a:br>
              <a:rPr kumimoji="1" lang="en-US" altLang="ja-JP"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br>
            <a:r>
              <a:rPr kumimoji="1" lang="en-US" altLang="ja-JP"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a:t>
            </a:r>
            <a:r>
              <a:rPr kumimoji="1" lang="ja-JP" altLang="en-US"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鍋に火、水を</a:t>
            </a:r>
            <a:endParaRPr kumimoji="1" lang="en-US" altLang="ja-JP"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a:p>
            <a:pPr marL="0" marR="0" indent="0" algn="ctr" defTabSz="914400" rtl="0" eaLnBrk="1" fontAlgn="auto" latinLnBrk="0" hangingPunct="1">
              <a:lnSpc>
                <a:spcPct val="100000"/>
              </a:lnSpc>
              <a:spcBef>
                <a:spcPts val="0"/>
              </a:spcBef>
              <a:spcAft>
                <a:spcPts val="0"/>
              </a:spcAft>
              <a:buClrTx/>
              <a:buSzTx/>
              <a:buFontTx/>
              <a:buNone/>
              <a:tabLst/>
            </a:pPr>
            <a:r>
              <a:rPr kumimoji="1" lang="ja-JP" altLang="en-US"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準備する</a:t>
            </a:r>
            <a:endParaRPr kumimoji="1" lang="en-US" altLang="ja-JP"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a:p>
            <a:pPr marL="0" marR="0" indent="0" algn="ctr" defTabSz="914400" rtl="0" eaLnBrk="1" fontAlgn="auto" latinLnBrk="0" hangingPunct="1">
              <a:lnSpc>
                <a:spcPct val="100000"/>
              </a:lnSpc>
              <a:spcBef>
                <a:spcPts val="0"/>
              </a:spcBef>
              <a:spcAft>
                <a:spcPts val="0"/>
              </a:spcAft>
              <a:buClrTx/>
              <a:buSzTx/>
              <a:buFontTx/>
              <a:buNone/>
              <a:tabLst/>
            </a:pPr>
            <a:r>
              <a:rPr kumimoji="1" lang="ja-JP" altLang="en-US"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具材を切って、</a:t>
            </a:r>
            <a:endParaRPr kumimoji="1" lang="en-US" altLang="ja-JP"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a:p>
            <a:pPr marL="0" marR="0" indent="0" algn="ctr" defTabSz="914400" rtl="0" eaLnBrk="1" fontAlgn="auto" latinLnBrk="0" hangingPunct="1">
              <a:lnSpc>
                <a:spcPct val="100000"/>
              </a:lnSpc>
              <a:spcBef>
                <a:spcPts val="0"/>
              </a:spcBef>
              <a:spcAft>
                <a:spcPts val="0"/>
              </a:spcAft>
              <a:buClrTx/>
              <a:buSzTx/>
              <a:buFontTx/>
              <a:buNone/>
              <a:tabLst/>
            </a:pPr>
            <a:r>
              <a:rPr kumimoji="1" lang="ja-JP" altLang="en-US"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火にかけて</a:t>
            </a:r>
            <a:r>
              <a:rPr kumimoji="1" lang="en-US" altLang="ja-JP"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a:t>
            </a:r>
          </a:p>
        </p:txBody>
      </p:sp>
      <p:sp>
        <p:nvSpPr>
          <p:cNvPr id="88" name="TextBox 87">
            <a:extLst>
              <a:ext uri="{FF2B5EF4-FFF2-40B4-BE49-F238E27FC236}">
                <a16:creationId xmlns:a16="http://schemas.microsoft.com/office/drawing/2014/main" id="{D5603B97-1ED4-D80F-8DFE-CD9F5FB45DFE}"/>
              </a:ext>
            </a:extLst>
          </p:cNvPr>
          <p:cNvSpPr txBox="1"/>
          <p:nvPr/>
        </p:nvSpPr>
        <p:spPr>
          <a:xfrm>
            <a:off x="4925049" y="2807424"/>
            <a:ext cx="2652096" cy="1631216"/>
          </a:xfrm>
          <a:prstGeom prst="rect">
            <a:avLst/>
          </a:prstGeom>
          <a:noFill/>
        </p:spPr>
        <p:txBody>
          <a:bodyPr wrap="square" rtlCol="0">
            <a:spAutoFit/>
          </a:bodyPr>
          <a:lstStyle/>
          <a:p>
            <a:pPr marL="457200" marR="0" indent="-457200" algn="ctr" defTabSz="914400" rtl="0" eaLnBrk="1" fontAlgn="auto" latinLnBrk="0" hangingPunct="1">
              <a:lnSpc>
                <a:spcPct val="100000"/>
              </a:lnSpc>
              <a:spcBef>
                <a:spcPts val="0"/>
              </a:spcBef>
              <a:spcAft>
                <a:spcPts val="0"/>
              </a:spcAft>
              <a:buClrTx/>
              <a:buSzTx/>
              <a:buAutoNum type="arabicPeriod"/>
              <a:tabLst/>
            </a:pPr>
            <a:r>
              <a:rPr kumimoji="1" lang="ja-JP" altLang="en-US"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具材を準備</a:t>
            </a:r>
            <a:endParaRPr kumimoji="1" lang="en-US" altLang="ja-JP"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a:p>
            <a:pPr marL="457200" marR="0" indent="-457200" algn="ctr" defTabSz="914400" rtl="0" eaLnBrk="1" fontAlgn="auto" latinLnBrk="0" hangingPunct="1">
              <a:lnSpc>
                <a:spcPct val="100000"/>
              </a:lnSpc>
              <a:spcBef>
                <a:spcPts val="0"/>
              </a:spcBef>
              <a:spcAft>
                <a:spcPts val="0"/>
              </a:spcAft>
              <a:buClrTx/>
              <a:buSzTx/>
              <a:buAutoNum type="arabicPeriod"/>
              <a:tabLst/>
            </a:pPr>
            <a:r>
              <a:rPr kumimoji="1" lang="ja-JP" altLang="en-US"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煮込む</a:t>
            </a:r>
            <a:endParaRPr kumimoji="1" lang="en-US" altLang="ja-JP"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a:p>
            <a:pPr marL="457200" marR="0" indent="-457200" algn="ctr" defTabSz="914400" rtl="0" eaLnBrk="1" fontAlgn="auto" latinLnBrk="0" hangingPunct="1">
              <a:lnSpc>
                <a:spcPct val="100000"/>
              </a:lnSpc>
              <a:spcBef>
                <a:spcPts val="0"/>
              </a:spcBef>
              <a:spcAft>
                <a:spcPts val="0"/>
              </a:spcAft>
              <a:buClrTx/>
              <a:buSzTx/>
              <a:buAutoNum type="arabicPeriod"/>
              <a:tabLst/>
            </a:pPr>
            <a:r>
              <a:rPr kumimoji="1" lang="ja-JP" altLang="en-US"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盛り付ける</a:t>
            </a:r>
            <a:endParaRPr kumimoji="1" lang="en-US" altLang="ja-JP"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a:p>
            <a:pPr marR="0" algn="ctr" defTabSz="914400" rtl="0" eaLnBrk="1" fontAlgn="auto" latinLnBrk="0" hangingPunct="1">
              <a:lnSpc>
                <a:spcPct val="100000"/>
              </a:lnSpc>
              <a:spcBef>
                <a:spcPts val="0"/>
              </a:spcBef>
              <a:spcAft>
                <a:spcPts val="0"/>
              </a:spcAft>
              <a:buClrTx/>
              <a:buSzTx/>
              <a:tabLst/>
            </a:pPr>
            <a:endParaRPr kumimoji="1" lang="en-US" altLang="ja-JP"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a:p>
            <a:pPr marR="0" algn="ctr" defTabSz="914400" rtl="0" eaLnBrk="1" fontAlgn="auto" latinLnBrk="0" hangingPunct="1">
              <a:lnSpc>
                <a:spcPct val="100000"/>
              </a:lnSpc>
              <a:spcBef>
                <a:spcPts val="0"/>
              </a:spcBef>
              <a:spcAft>
                <a:spcPts val="0"/>
              </a:spcAft>
              <a:buClrTx/>
              <a:buSzTx/>
              <a:tabLst/>
            </a:pPr>
            <a:endParaRPr kumimoji="1" lang="en-US" altLang="ja-JP"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p:txBody>
      </p:sp>
      <p:sp>
        <p:nvSpPr>
          <p:cNvPr id="89" name="TextBox 88">
            <a:extLst>
              <a:ext uri="{FF2B5EF4-FFF2-40B4-BE49-F238E27FC236}">
                <a16:creationId xmlns:a16="http://schemas.microsoft.com/office/drawing/2014/main" id="{1E364B97-509B-162C-95B1-A7113F47E9AC}"/>
              </a:ext>
            </a:extLst>
          </p:cNvPr>
          <p:cNvSpPr txBox="1"/>
          <p:nvPr/>
        </p:nvSpPr>
        <p:spPr>
          <a:xfrm>
            <a:off x="6915400" y="3460344"/>
            <a:ext cx="2652096" cy="1631216"/>
          </a:xfrm>
          <a:prstGeom prst="rect">
            <a:avLst/>
          </a:prstGeom>
          <a:noFill/>
        </p:spPr>
        <p:txBody>
          <a:bodyPr wrap="square" rtlCol="0">
            <a:spAutoFit/>
          </a:bodyPr>
          <a:lstStyle/>
          <a:p>
            <a:pPr marR="0" algn="ctr" defTabSz="914400" rtl="0" eaLnBrk="1" fontAlgn="auto" latinLnBrk="0" hangingPunct="1">
              <a:lnSpc>
                <a:spcPct val="100000"/>
              </a:lnSpc>
              <a:spcBef>
                <a:spcPts val="0"/>
              </a:spcBef>
              <a:spcAft>
                <a:spcPts val="0"/>
              </a:spcAft>
              <a:buClrTx/>
              <a:buSzTx/>
              <a:tabLst/>
            </a:pPr>
            <a:r>
              <a:rPr kumimoji="1" lang="ja-JP" altLang="en-US"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にんじんを </a:t>
            </a:r>
            <a:br>
              <a:rPr kumimoji="1" lang="en-US" altLang="ja-JP"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br>
            <a:r>
              <a:rPr kumimoji="1" lang="en-US" altLang="ja-JP"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2 cm </a:t>
            </a:r>
            <a:r>
              <a:rPr kumimoji="1" lang="ja-JP" altLang="en-US"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くらいの大きさに</a:t>
            </a:r>
            <a:br>
              <a:rPr kumimoji="1" lang="en-US" altLang="ja-JP"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br>
            <a:r>
              <a:rPr kumimoji="1" lang="ja-JP" altLang="en-US"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乱切りを行う</a:t>
            </a:r>
            <a:br>
              <a:rPr kumimoji="1" lang="en-US" altLang="ja-JP"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br>
            <a:r>
              <a:rPr kumimoji="1" lang="ja-JP" altLang="en-US"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切るときは</a:t>
            </a:r>
            <a:br>
              <a:rPr kumimoji="1" lang="en-US" altLang="ja-JP"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br>
            <a:r>
              <a:rPr kumimoji="1" lang="ja-JP" altLang="en-US"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包丁を使えばよいな</a:t>
            </a:r>
            <a:endParaRPr kumimoji="1" lang="en-US" altLang="ja-JP"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p:txBody>
      </p:sp>
      <p:sp>
        <p:nvSpPr>
          <p:cNvPr id="90" name="TextBox 89">
            <a:extLst>
              <a:ext uri="{FF2B5EF4-FFF2-40B4-BE49-F238E27FC236}">
                <a16:creationId xmlns:a16="http://schemas.microsoft.com/office/drawing/2014/main" id="{1BF9A083-0195-1FB7-3D8A-04A1F72B57E9}"/>
              </a:ext>
            </a:extLst>
          </p:cNvPr>
          <p:cNvSpPr txBox="1"/>
          <p:nvPr/>
        </p:nvSpPr>
        <p:spPr>
          <a:xfrm>
            <a:off x="9237482" y="3949794"/>
            <a:ext cx="2652096" cy="2246769"/>
          </a:xfrm>
          <a:prstGeom prst="rect">
            <a:avLst/>
          </a:prstGeom>
          <a:noFill/>
        </p:spPr>
        <p:txBody>
          <a:bodyPr wrap="square" rtlCol="0">
            <a:spAutoFit/>
          </a:bodyPr>
          <a:lstStyle/>
          <a:p>
            <a:pPr marR="0" algn="ctr" defTabSz="914400" rtl="0" eaLnBrk="1" fontAlgn="auto" latinLnBrk="0" hangingPunct="1">
              <a:lnSpc>
                <a:spcPct val="100000"/>
              </a:lnSpc>
              <a:spcBef>
                <a:spcPts val="0"/>
              </a:spcBef>
              <a:spcAft>
                <a:spcPts val="0"/>
              </a:spcAft>
              <a:buClrTx/>
              <a:buSzTx/>
              <a:tabLst/>
            </a:pPr>
            <a:r>
              <a:rPr kumimoji="1" lang="ja-JP" altLang="en-US"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にんじんを切る</a:t>
            </a:r>
            <a:r>
              <a:rPr kumimoji="1" lang="en-US" altLang="ja-JP"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a:t>
            </a:r>
          </a:p>
          <a:p>
            <a:pPr marR="0" algn="ctr" defTabSz="914400" rtl="0" eaLnBrk="1" fontAlgn="auto" latinLnBrk="0" hangingPunct="1">
              <a:lnSpc>
                <a:spcPct val="100000"/>
              </a:lnSpc>
              <a:spcBef>
                <a:spcPts val="0"/>
              </a:spcBef>
              <a:spcAft>
                <a:spcPts val="0"/>
              </a:spcAft>
              <a:buClrTx/>
              <a:buSzTx/>
              <a:tabLst/>
            </a:pPr>
            <a:r>
              <a:rPr kumimoji="1" lang="ja-JP" altLang="en-US"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包丁を持ち</a:t>
            </a:r>
            <a:endParaRPr kumimoji="1" lang="en-US" altLang="ja-JP"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a:p>
            <a:pPr marR="0" algn="ctr" defTabSz="914400" rtl="0" eaLnBrk="1" fontAlgn="auto" latinLnBrk="0" hangingPunct="1">
              <a:lnSpc>
                <a:spcPct val="100000"/>
              </a:lnSpc>
              <a:spcBef>
                <a:spcPts val="0"/>
              </a:spcBef>
              <a:spcAft>
                <a:spcPts val="0"/>
              </a:spcAft>
              <a:buClrTx/>
              <a:buSzTx/>
              <a:tabLst/>
            </a:pPr>
            <a:r>
              <a:rPr kumimoji="1" lang="ja-JP" altLang="en-US"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右手を</a:t>
            </a:r>
            <a:r>
              <a:rPr lang="en-US" altLang="ja-JP" sz="2000">
                <a:solidFill>
                  <a:schemeClr val="bg1"/>
                </a:solidFill>
                <a:latin typeface="源真ゴシックP Regular" panose="020B0302020203020207" pitchFamily="50" charset="-128"/>
                <a:ea typeface="源真ゴシックP Regular" panose="020B0302020203020207" pitchFamily="50" charset="-128"/>
              </a:rPr>
              <a:t>3 cm</a:t>
            </a:r>
            <a:r>
              <a:rPr lang="ja-JP" altLang="en-US" sz="2000">
                <a:solidFill>
                  <a:schemeClr val="bg1"/>
                </a:solidFill>
                <a:latin typeface="源真ゴシックP Regular" panose="020B0302020203020207" pitchFamily="50" charset="-128"/>
                <a:ea typeface="源真ゴシックP Regular" panose="020B0302020203020207" pitchFamily="50" charset="-128"/>
              </a:rPr>
              <a:t>下ろす</a:t>
            </a:r>
            <a:br>
              <a:rPr lang="en-US" altLang="ja-JP" sz="2000">
                <a:solidFill>
                  <a:schemeClr val="bg1"/>
                </a:solidFill>
                <a:latin typeface="源真ゴシックP Regular" panose="020B0302020203020207" pitchFamily="50" charset="-128"/>
                <a:ea typeface="源真ゴシックP Regular" panose="020B0302020203020207" pitchFamily="50" charset="-128"/>
              </a:rPr>
            </a:br>
            <a:r>
              <a:rPr lang="ja-JP" altLang="en-US" sz="2000">
                <a:solidFill>
                  <a:schemeClr val="bg1"/>
                </a:solidFill>
                <a:latin typeface="源真ゴシックP Regular" panose="020B0302020203020207" pitchFamily="50" charset="-128"/>
                <a:ea typeface="源真ゴシックP Regular" panose="020B0302020203020207" pitchFamily="50" charset="-128"/>
              </a:rPr>
              <a:t>右手を</a:t>
            </a:r>
            <a:r>
              <a:rPr lang="en-US" altLang="ja-JP" sz="2000">
                <a:solidFill>
                  <a:schemeClr val="bg1"/>
                </a:solidFill>
                <a:latin typeface="源真ゴシックP Regular" panose="020B0302020203020207" pitchFamily="50" charset="-128"/>
                <a:ea typeface="源真ゴシックP Regular" panose="020B0302020203020207" pitchFamily="50" charset="-128"/>
              </a:rPr>
              <a:t>3 cm </a:t>
            </a:r>
            <a:r>
              <a:rPr lang="ja-JP" altLang="en-US" sz="2000">
                <a:solidFill>
                  <a:schemeClr val="bg1"/>
                </a:solidFill>
                <a:latin typeface="源真ゴシックP Regular" panose="020B0302020203020207" pitchFamily="50" charset="-128"/>
                <a:ea typeface="源真ゴシックP Regular" panose="020B0302020203020207" pitchFamily="50" charset="-128"/>
              </a:rPr>
              <a:t>上げる</a:t>
            </a:r>
            <a:br>
              <a:rPr lang="en-US" altLang="ja-JP" sz="2000">
                <a:solidFill>
                  <a:schemeClr val="bg1"/>
                </a:solidFill>
                <a:latin typeface="源真ゴシックP Regular" panose="020B0302020203020207" pitchFamily="50" charset="-128"/>
                <a:ea typeface="源真ゴシックP Regular" panose="020B0302020203020207" pitchFamily="50" charset="-128"/>
              </a:rPr>
            </a:br>
            <a:r>
              <a:rPr lang="ja-JP" altLang="en-US" sz="2000">
                <a:solidFill>
                  <a:schemeClr val="bg1"/>
                </a:solidFill>
                <a:latin typeface="源真ゴシックP Regular" panose="020B0302020203020207" pitchFamily="50" charset="-128"/>
                <a:ea typeface="源真ゴシックP Regular" panose="020B0302020203020207" pitchFamily="50" charset="-128"/>
              </a:rPr>
              <a:t>左手を </a:t>
            </a:r>
            <a:r>
              <a:rPr lang="en-US" altLang="ja-JP" sz="2000">
                <a:solidFill>
                  <a:schemeClr val="bg1"/>
                </a:solidFill>
                <a:latin typeface="源真ゴシックP Regular" panose="020B0302020203020207" pitchFamily="50" charset="-128"/>
                <a:ea typeface="源真ゴシックP Regular" panose="020B0302020203020207" pitchFamily="50" charset="-128"/>
              </a:rPr>
              <a:t>1 cm </a:t>
            </a:r>
            <a:r>
              <a:rPr lang="ja-JP" altLang="en-US" sz="2000">
                <a:solidFill>
                  <a:schemeClr val="bg1"/>
                </a:solidFill>
                <a:latin typeface="源真ゴシックP Regular" panose="020B0302020203020207" pitchFamily="50" charset="-128"/>
                <a:ea typeface="源真ゴシックP Regular" panose="020B0302020203020207" pitchFamily="50" charset="-128"/>
              </a:rPr>
              <a:t>右へ</a:t>
            </a:r>
            <a:endParaRPr lang="en-US" altLang="ja-JP" sz="2000">
              <a:solidFill>
                <a:schemeClr val="bg1"/>
              </a:solidFill>
              <a:latin typeface="源真ゴシックP Regular" panose="020B0302020203020207" pitchFamily="50" charset="-128"/>
              <a:ea typeface="源真ゴシックP Regular" panose="020B0302020203020207" pitchFamily="50" charset="-128"/>
            </a:endParaRPr>
          </a:p>
          <a:p>
            <a:pPr marR="0" algn="ctr" defTabSz="914400" rtl="0" eaLnBrk="1" fontAlgn="auto" latinLnBrk="0" hangingPunct="1">
              <a:lnSpc>
                <a:spcPct val="100000"/>
              </a:lnSpc>
              <a:spcBef>
                <a:spcPts val="0"/>
              </a:spcBef>
              <a:spcAft>
                <a:spcPts val="0"/>
              </a:spcAft>
              <a:buClrTx/>
              <a:buSzTx/>
              <a:tabLst/>
            </a:pPr>
            <a:r>
              <a:rPr lang="ja-JP" altLang="en-US" sz="2000">
                <a:solidFill>
                  <a:schemeClr val="bg1"/>
                </a:solidFill>
                <a:latin typeface="源真ゴシックP Regular" panose="020B0302020203020207" pitchFamily="50" charset="-128"/>
                <a:ea typeface="源真ゴシックP Regular" panose="020B0302020203020207" pitchFamily="50" charset="-128"/>
              </a:rPr>
              <a:t>左手を </a:t>
            </a:r>
            <a:r>
              <a:rPr lang="en-US" altLang="ja-JP" sz="2000">
                <a:solidFill>
                  <a:schemeClr val="bg1"/>
                </a:solidFill>
                <a:latin typeface="源真ゴシックP Regular" panose="020B0302020203020207" pitchFamily="50" charset="-128"/>
                <a:ea typeface="源真ゴシックP Regular" panose="020B0302020203020207" pitchFamily="50" charset="-128"/>
              </a:rPr>
              <a:t>15° </a:t>
            </a:r>
            <a:r>
              <a:rPr lang="ja-JP" altLang="en-US" sz="2000">
                <a:solidFill>
                  <a:schemeClr val="bg1"/>
                </a:solidFill>
                <a:latin typeface="源真ゴシックP Regular" panose="020B0302020203020207" pitchFamily="50" charset="-128"/>
                <a:ea typeface="源真ゴシックP Regular" panose="020B0302020203020207" pitchFamily="50" charset="-128"/>
              </a:rPr>
              <a:t>左回転</a:t>
            </a:r>
            <a:endParaRPr lang="en-US" altLang="ja-JP" sz="2000">
              <a:solidFill>
                <a:schemeClr val="bg1"/>
              </a:solidFill>
              <a:latin typeface="源真ゴシックP Regular" panose="020B0302020203020207" pitchFamily="50" charset="-128"/>
              <a:ea typeface="源真ゴシックP Regular" panose="020B0302020203020207" pitchFamily="50" charset="-128"/>
            </a:endParaRPr>
          </a:p>
          <a:p>
            <a:pPr marR="0" algn="ctr" defTabSz="914400" rtl="0" eaLnBrk="1" fontAlgn="auto" latinLnBrk="0" hangingPunct="1">
              <a:lnSpc>
                <a:spcPct val="100000"/>
              </a:lnSpc>
              <a:spcBef>
                <a:spcPts val="0"/>
              </a:spcBef>
              <a:spcAft>
                <a:spcPts val="0"/>
              </a:spcAft>
              <a:buClrTx/>
              <a:buSzTx/>
              <a:tabLst/>
            </a:pPr>
            <a:r>
              <a:rPr kumimoji="1" lang="ja-JP" altLang="en-US"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を繰り返す</a:t>
            </a:r>
            <a:endParaRPr kumimoji="1" lang="en-US" altLang="ja-JP"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p:txBody>
      </p:sp>
      <p:sp>
        <p:nvSpPr>
          <p:cNvPr id="91" name="TextBox 90">
            <a:extLst>
              <a:ext uri="{FF2B5EF4-FFF2-40B4-BE49-F238E27FC236}">
                <a16:creationId xmlns:a16="http://schemas.microsoft.com/office/drawing/2014/main" id="{75709634-3E05-FA15-B011-958C666E34CA}"/>
              </a:ext>
            </a:extLst>
          </p:cNvPr>
          <p:cNvSpPr txBox="1"/>
          <p:nvPr/>
        </p:nvSpPr>
        <p:spPr>
          <a:xfrm>
            <a:off x="9237482" y="2642265"/>
            <a:ext cx="2652096" cy="1323439"/>
          </a:xfrm>
          <a:prstGeom prst="rect">
            <a:avLst/>
          </a:prstGeom>
          <a:noFill/>
        </p:spPr>
        <p:txBody>
          <a:bodyPr wrap="square" rtlCol="0">
            <a:spAutoFit/>
          </a:bodyPr>
          <a:lstStyle/>
          <a:p>
            <a:pPr marR="0" algn="ctr" defTabSz="914400" rtl="0" eaLnBrk="1" fontAlgn="auto" latinLnBrk="0" hangingPunct="1">
              <a:lnSpc>
                <a:spcPct val="100000"/>
              </a:lnSpc>
              <a:spcBef>
                <a:spcPts val="0"/>
              </a:spcBef>
              <a:spcAft>
                <a:spcPts val="0"/>
              </a:spcAft>
              <a:buClrTx/>
              <a:buSzTx/>
              <a:tabLst/>
            </a:pPr>
            <a:r>
              <a:rPr kumimoji="1" lang="ja-JP" altLang="en-US" sz="2000" b="0" i="0" u="none" strike="noStrike" kern="1200" cap="none" spc="0" normalizeH="0" baseline="0" noProof="0">
                <a:ln>
                  <a:noFill/>
                </a:ln>
                <a:solidFill>
                  <a:schemeClr val="bg1">
                    <a:lumMod val="65000"/>
                  </a:schemeClr>
                </a:solidFill>
                <a:effectLst/>
                <a:uLnTx/>
                <a:uFillTx/>
                <a:latin typeface="源真ゴシックP Regular" panose="020B0302020203020207" pitchFamily="50" charset="-128"/>
                <a:ea typeface="源真ゴシックP Regular" panose="020B0302020203020207" pitchFamily="50" charset="-128"/>
                <a:cs typeface="+mn-cs"/>
              </a:rPr>
              <a:t>これは</a:t>
            </a:r>
            <a:endParaRPr kumimoji="1" lang="en-US" altLang="ja-JP" sz="2000" b="0" i="0" u="none" strike="noStrike" kern="1200" cap="none" spc="0" normalizeH="0" baseline="0" noProof="0">
              <a:ln>
                <a:noFill/>
              </a:ln>
              <a:solidFill>
                <a:schemeClr val="bg1">
                  <a:lumMod val="65000"/>
                </a:schemeClr>
              </a:solidFill>
              <a:effectLst/>
              <a:uLnTx/>
              <a:uFillTx/>
              <a:latin typeface="源真ゴシックP Regular" panose="020B0302020203020207" pitchFamily="50" charset="-128"/>
              <a:ea typeface="源真ゴシックP Regular" panose="020B0302020203020207" pitchFamily="50" charset="-128"/>
              <a:cs typeface="+mn-cs"/>
            </a:endParaRPr>
          </a:p>
          <a:p>
            <a:pPr marR="0" algn="ctr" defTabSz="914400" rtl="0" eaLnBrk="1" fontAlgn="auto" latinLnBrk="0" hangingPunct="1">
              <a:lnSpc>
                <a:spcPct val="100000"/>
              </a:lnSpc>
              <a:spcBef>
                <a:spcPts val="0"/>
              </a:spcBef>
              <a:spcAft>
                <a:spcPts val="0"/>
              </a:spcAft>
              <a:buClrTx/>
              <a:buSzTx/>
              <a:tabLst/>
            </a:pPr>
            <a:r>
              <a:rPr kumimoji="1" lang="ja-JP" altLang="en-US" sz="2000" b="0" i="0" u="none" strike="noStrike" kern="1200" cap="none" spc="0" normalizeH="0" baseline="0" noProof="0">
                <a:ln>
                  <a:noFill/>
                </a:ln>
                <a:solidFill>
                  <a:schemeClr val="bg1">
                    <a:lumMod val="65000"/>
                  </a:schemeClr>
                </a:solidFill>
                <a:effectLst/>
                <a:uLnTx/>
                <a:uFillTx/>
                <a:latin typeface="源真ゴシックP Regular" panose="020B0302020203020207" pitchFamily="50" charset="-128"/>
                <a:ea typeface="源真ゴシックP Regular" panose="020B0302020203020207" pitchFamily="50" charset="-128"/>
                <a:cs typeface="+mn-cs"/>
              </a:rPr>
              <a:t>脳から電気信号に</a:t>
            </a:r>
            <a:endParaRPr kumimoji="1" lang="en-US" altLang="ja-JP" sz="2000" b="0" i="0" u="none" strike="noStrike" kern="1200" cap="none" spc="0" normalizeH="0" baseline="0" noProof="0">
              <a:ln>
                <a:noFill/>
              </a:ln>
              <a:solidFill>
                <a:schemeClr val="bg1">
                  <a:lumMod val="65000"/>
                </a:schemeClr>
              </a:solidFill>
              <a:effectLst/>
              <a:uLnTx/>
              <a:uFillTx/>
              <a:latin typeface="源真ゴシックP Regular" panose="020B0302020203020207" pitchFamily="50" charset="-128"/>
              <a:ea typeface="源真ゴシックP Regular" panose="020B0302020203020207" pitchFamily="50" charset="-128"/>
              <a:cs typeface="+mn-cs"/>
            </a:endParaRPr>
          </a:p>
          <a:p>
            <a:pPr marR="0" algn="ctr" defTabSz="914400" rtl="0" eaLnBrk="1" fontAlgn="auto" latinLnBrk="0" hangingPunct="1">
              <a:lnSpc>
                <a:spcPct val="100000"/>
              </a:lnSpc>
              <a:spcBef>
                <a:spcPts val="0"/>
              </a:spcBef>
              <a:spcAft>
                <a:spcPts val="0"/>
              </a:spcAft>
              <a:buClrTx/>
              <a:buSzTx/>
              <a:tabLst/>
            </a:pPr>
            <a:r>
              <a:rPr kumimoji="1" lang="ja-JP" altLang="en-US" sz="2000" b="0" i="0" u="none" strike="noStrike" kern="1200" cap="none" spc="0" normalizeH="0" baseline="0" noProof="0">
                <a:ln>
                  <a:noFill/>
                </a:ln>
                <a:solidFill>
                  <a:schemeClr val="bg1">
                    <a:lumMod val="65000"/>
                  </a:schemeClr>
                </a:solidFill>
                <a:effectLst/>
                <a:uLnTx/>
                <a:uFillTx/>
                <a:latin typeface="源真ゴシックP Regular" panose="020B0302020203020207" pitchFamily="50" charset="-128"/>
                <a:ea typeface="源真ゴシックP Regular" panose="020B0302020203020207" pitchFamily="50" charset="-128"/>
                <a:cs typeface="+mn-cs"/>
              </a:rPr>
              <a:t>変換されて伝わる</a:t>
            </a:r>
            <a:endParaRPr kumimoji="1" lang="en-US" altLang="ja-JP" sz="2000" b="0" i="0" u="none" strike="noStrike" kern="1200" cap="none" spc="0" normalizeH="0" baseline="0" noProof="0">
              <a:ln>
                <a:noFill/>
              </a:ln>
              <a:solidFill>
                <a:schemeClr val="bg1">
                  <a:lumMod val="65000"/>
                </a:schemeClr>
              </a:solidFill>
              <a:effectLst/>
              <a:uLnTx/>
              <a:uFillTx/>
              <a:latin typeface="源真ゴシックP Regular" panose="020B0302020203020207" pitchFamily="50" charset="-128"/>
              <a:ea typeface="源真ゴシックP Regular" panose="020B0302020203020207" pitchFamily="50" charset="-128"/>
              <a:cs typeface="+mn-cs"/>
            </a:endParaRPr>
          </a:p>
          <a:p>
            <a:pPr marR="0" algn="ctr" defTabSz="914400" rtl="0" eaLnBrk="1" fontAlgn="auto" latinLnBrk="0" hangingPunct="1">
              <a:lnSpc>
                <a:spcPct val="100000"/>
              </a:lnSpc>
              <a:spcBef>
                <a:spcPts val="0"/>
              </a:spcBef>
              <a:spcAft>
                <a:spcPts val="0"/>
              </a:spcAft>
              <a:buClrTx/>
              <a:buSzTx/>
              <a:tabLst/>
            </a:pPr>
            <a:r>
              <a:rPr kumimoji="1" lang="ja-JP" altLang="en-US" sz="2000" b="0" i="0" u="none" strike="noStrike" kern="1200" cap="none" spc="0" normalizeH="0" baseline="0" noProof="0">
                <a:ln>
                  <a:noFill/>
                </a:ln>
                <a:solidFill>
                  <a:schemeClr val="bg1">
                    <a:lumMod val="65000"/>
                  </a:schemeClr>
                </a:solidFill>
                <a:effectLst/>
                <a:uLnTx/>
                <a:uFillTx/>
                <a:latin typeface="源真ゴシックP Regular" panose="020B0302020203020207" pitchFamily="50" charset="-128"/>
                <a:ea typeface="源真ゴシックP Regular" panose="020B0302020203020207" pitchFamily="50" charset="-128"/>
                <a:cs typeface="+mn-cs"/>
              </a:rPr>
              <a:t>↓</a:t>
            </a:r>
            <a:endParaRPr kumimoji="1" lang="en-US" altLang="ja-JP" sz="2000" b="0" i="0" u="none" strike="noStrike" kern="1200" cap="none" spc="0" normalizeH="0" baseline="0" noProof="0">
              <a:ln>
                <a:noFill/>
              </a:ln>
              <a:solidFill>
                <a:schemeClr val="bg1">
                  <a:lumMod val="65000"/>
                </a:schemeClr>
              </a:solidFill>
              <a:effectLst/>
              <a:uLnTx/>
              <a:uFillTx/>
              <a:latin typeface="源真ゴシックP Regular" panose="020B0302020203020207" pitchFamily="50" charset="-128"/>
              <a:ea typeface="源真ゴシックP Regular" panose="020B0302020203020207" pitchFamily="50" charset="-128"/>
              <a:cs typeface="+mn-cs"/>
            </a:endParaRPr>
          </a:p>
        </p:txBody>
      </p:sp>
      <p:sp>
        <p:nvSpPr>
          <p:cNvPr id="93" name="TextBox 92">
            <a:extLst>
              <a:ext uri="{FF2B5EF4-FFF2-40B4-BE49-F238E27FC236}">
                <a16:creationId xmlns:a16="http://schemas.microsoft.com/office/drawing/2014/main" id="{3D372200-2DF5-ADAF-18E1-3985F6640E5C}"/>
              </a:ext>
            </a:extLst>
          </p:cNvPr>
          <p:cNvSpPr txBox="1"/>
          <p:nvPr/>
        </p:nvSpPr>
        <p:spPr>
          <a:xfrm>
            <a:off x="1857074" y="5459538"/>
            <a:ext cx="3362325" cy="707886"/>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pPr>
            <a:r>
              <a:rPr kumimoji="1" lang="ja-JP" altLang="en-US"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人間 </a:t>
            </a:r>
            <a:r>
              <a:rPr kumimoji="1" lang="en-US" altLang="ja-JP"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a:t>
            </a:r>
            <a:r>
              <a:rPr kumimoji="1" lang="ja-JP" altLang="en-US"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依頼人</a:t>
            </a:r>
            <a:r>
              <a:rPr kumimoji="1" lang="en-US" altLang="ja-JP"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 </a:t>
            </a:r>
            <a:r>
              <a:rPr kumimoji="1" lang="ja-JP" altLang="en-US"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は</a:t>
            </a:r>
            <a:endParaRPr kumimoji="1" lang="en-US" altLang="ja-JP"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a:p>
            <a:pPr marL="0" marR="0" indent="0" algn="r" defTabSz="914400" rtl="0" eaLnBrk="1" fontAlgn="auto" latinLnBrk="0" hangingPunct="1">
              <a:lnSpc>
                <a:spcPct val="100000"/>
              </a:lnSpc>
              <a:spcBef>
                <a:spcPts val="0"/>
              </a:spcBef>
              <a:spcAft>
                <a:spcPts val="0"/>
              </a:spcAft>
              <a:buClrTx/>
              <a:buSzTx/>
              <a:buFontTx/>
              <a:buNone/>
              <a:tabLst/>
            </a:pPr>
            <a:r>
              <a:rPr kumimoji="1" lang="ja-JP" altLang="en-US"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ここまでやれば </a:t>
            </a:r>
            <a:r>
              <a:rPr kumimoji="1" lang="en-US" altLang="ja-JP"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OK</a:t>
            </a:r>
            <a:endParaRPr kumimoji="1" lang="ja-JP" altLang="en-US"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p:txBody>
      </p:sp>
      <p:sp>
        <p:nvSpPr>
          <p:cNvPr id="94" name="TextBox 93">
            <a:extLst>
              <a:ext uri="{FF2B5EF4-FFF2-40B4-BE49-F238E27FC236}">
                <a16:creationId xmlns:a16="http://schemas.microsoft.com/office/drawing/2014/main" id="{2FA32AD4-73C0-A32D-5BFC-12DC3C561965}"/>
              </a:ext>
            </a:extLst>
          </p:cNvPr>
          <p:cNvSpPr txBox="1"/>
          <p:nvPr/>
        </p:nvSpPr>
        <p:spPr>
          <a:xfrm>
            <a:off x="5219399" y="5771488"/>
            <a:ext cx="3362325" cy="400110"/>
          </a:xfrm>
          <a:prstGeom prst="rect">
            <a:avLst/>
          </a:prstGeom>
          <a:noFill/>
        </p:spPr>
        <p:txBody>
          <a:bodyPr wrap="square" rtlCol="0">
            <a:spAutoFit/>
          </a:bodyPr>
          <a:lstStyle/>
          <a:p>
            <a:pPr marL="0" marR="0" indent="0" defTabSz="914400" rtl="0" eaLnBrk="1" fontAlgn="auto" latinLnBrk="0" hangingPunct="1">
              <a:lnSpc>
                <a:spcPct val="100000"/>
              </a:lnSpc>
              <a:spcBef>
                <a:spcPts val="0"/>
              </a:spcBef>
              <a:spcAft>
                <a:spcPts val="0"/>
              </a:spcAft>
              <a:buClrTx/>
              <a:buSzTx/>
              <a:buFontTx/>
              <a:buNone/>
              <a:tabLst/>
            </a:pPr>
            <a:r>
              <a:rPr kumimoji="1" lang="en-US" altLang="ja-JP"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IDE (</a:t>
            </a:r>
            <a:r>
              <a:rPr kumimoji="1" lang="ja-JP" altLang="en-US"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相手の脳</a:t>
            </a:r>
            <a:r>
              <a:rPr kumimoji="1" lang="en-US" altLang="ja-JP"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a:t>
            </a:r>
            <a:r>
              <a:rPr kumimoji="1" lang="ja-JP" altLang="en-US"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が頑張る</a:t>
            </a:r>
          </a:p>
        </p:txBody>
      </p:sp>
    </p:spTree>
    <p:extLst>
      <p:ext uri="{BB962C8B-B14F-4D97-AF65-F5344CB8AC3E}">
        <p14:creationId xmlns:p14="http://schemas.microsoft.com/office/powerpoint/2010/main" val="35231630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fade">
                                      <p:cBhvr>
                                        <p:cTn id="10" dur="500"/>
                                        <p:tgtEl>
                                          <p:spTgt spid="7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fade">
                                      <p:cBhvr>
                                        <p:cTn id="16"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4" grpId="0"/>
      <p:bldP spid="77" grpId="0"/>
      <p:bldP spid="82"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FF7902-EA79-787E-FA5C-EEB2C27E31F7}"/>
              </a:ext>
            </a:extLst>
          </p:cNvPr>
          <p:cNvSpPr>
            <a:spLocks noGrp="1"/>
          </p:cNvSpPr>
          <p:nvPr>
            <p:ph type="dt" sz="half" idx="12"/>
          </p:nvPr>
        </p:nvSpPr>
        <p:spPr/>
        <p:txBody>
          <a:bodyPr/>
          <a:lstStyle/>
          <a:p>
            <a:r>
              <a:rPr lang="en-US">
                <a:solidFill>
                  <a:schemeClr val="accent2">
                    <a:lumMod val="40000"/>
                    <a:lumOff val="60000"/>
                  </a:schemeClr>
                </a:solidFill>
              </a:rPr>
              <a:t>1 - 2+ | </a:t>
            </a:r>
            <a:r>
              <a:rPr lang="ja-JP" altLang="en-US">
                <a:solidFill>
                  <a:schemeClr val="accent2">
                    <a:lumMod val="40000"/>
                    <a:lumOff val="60000"/>
                  </a:schemeClr>
                </a:solidFill>
              </a:rPr>
              <a:t>機械語の仕組み </a:t>
            </a:r>
            <a:r>
              <a:rPr lang="en-US" altLang="ja-JP">
                <a:solidFill>
                  <a:schemeClr val="accent2">
                    <a:lumMod val="40000"/>
                    <a:lumOff val="60000"/>
                  </a:schemeClr>
                </a:solidFill>
              </a:rPr>
              <a:t>(EX)</a:t>
            </a:r>
            <a:endParaRPr lang="en-US">
              <a:solidFill>
                <a:schemeClr val="accent2">
                  <a:lumMod val="40000"/>
                  <a:lumOff val="60000"/>
                </a:schemeClr>
              </a:solidFill>
            </a:endParaRPr>
          </a:p>
        </p:txBody>
      </p:sp>
      <p:sp>
        <p:nvSpPr>
          <p:cNvPr id="3" name="Slide Number Placeholder 2">
            <a:extLst>
              <a:ext uri="{FF2B5EF4-FFF2-40B4-BE49-F238E27FC236}">
                <a16:creationId xmlns:a16="http://schemas.microsoft.com/office/drawing/2014/main" id="{FF7F649D-CC2F-753E-5B2A-DA8B7AF93781}"/>
              </a:ext>
            </a:extLst>
          </p:cNvPr>
          <p:cNvSpPr>
            <a:spLocks noGrp="1"/>
          </p:cNvSpPr>
          <p:nvPr>
            <p:ph type="sldNum" sz="quarter" idx="14"/>
          </p:nvPr>
        </p:nvSpPr>
        <p:spPr/>
        <p:txBody>
          <a:bodyPr/>
          <a:lstStyle/>
          <a:p>
            <a:fld id="{4FD594F5-0CD6-4669-8A9D-E7C0C039D302}" type="slidenum">
              <a:rPr lang="ja-JP" altLang="en-US" smtClean="0"/>
              <a:pPr/>
              <a:t>15</a:t>
            </a:fld>
            <a:endParaRPr lang="ja-JP" altLang="en-US"/>
          </a:p>
        </p:txBody>
      </p:sp>
      <p:sp>
        <p:nvSpPr>
          <p:cNvPr id="7" name="TextBox 3">
            <a:extLst>
              <a:ext uri="{FF2B5EF4-FFF2-40B4-BE49-F238E27FC236}">
                <a16:creationId xmlns:a16="http://schemas.microsoft.com/office/drawing/2014/main" id="{64519C65-8EA0-6E30-AB8F-0A13A22AD3D9}"/>
              </a:ext>
            </a:extLst>
          </p:cNvPr>
          <p:cNvSpPr txBox="1"/>
          <p:nvPr/>
        </p:nvSpPr>
        <p:spPr>
          <a:xfrm>
            <a:off x="452387" y="307716"/>
            <a:ext cx="7344076" cy="52322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28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ビルドされたコードはどうなる？</a:t>
            </a:r>
          </a:p>
        </p:txBody>
      </p:sp>
      <p:pic>
        <p:nvPicPr>
          <p:cNvPr id="17" name="図 16">
            <a:extLst>
              <a:ext uri="{FF2B5EF4-FFF2-40B4-BE49-F238E27FC236}">
                <a16:creationId xmlns:a16="http://schemas.microsoft.com/office/drawing/2014/main" id="{F81DE1CC-E949-5D53-D1B2-4E90303F0651}"/>
              </a:ext>
            </a:extLst>
          </p:cNvPr>
          <p:cNvPicPr>
            <a:picLocks noChangeAspect="1"/>
          </p:cNvPicPr>
          <p:nvPr/>
        </p:nvPicPr>
        <p:blipFill>
          <a:blip r:embed="rId3"/>
          <a:stretch>
            <a:fillRect/>
          </a:stretch>
        </p:blipFill>
        <p:spPr>
          <a:xfrm>
            <a:off x="2127021" y="1346791"/>
            <a:ext cx="8145157" cy="3766871"/>
          </a:xfrm>
          <a:prstGeom prst="rect">
            <a:avLst/>
          </a:prstGeom>
        </p:spPr>
      </p:pic>
      <p:sp>
        <p:nvSpPr>
          <p:cNvPr id="4" name="TextBox 28">
            <a:extLst>
              <a:ext uri="{FF2B5EF4-FFF2-40B4-BE49-F238E27FC236}">
                <a16:creationId xmlns:a16="http://schemas.microsoft.com/office/drawing/2014/main" id="{785DF4F2-469D-8AC1-D1D4-DBAE6BF4A773}"/>
              </a:ext>
            </a:extLst>
          </p:cNvPr>
          <p:cNvSpPr txBox="1"/>
          <p:nvPr/>
        </p:nvSpPr>
        <p:spPr>
          <a:xfrm>
            <a:off x="1682525" y="5275574"/>
            <a:ext cx="8492770"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a:ln>
                  <a:noFill/>
                </a:ln>
                <a:solidFill>
                  <a:prstClr val="white"/>
                </a:solidFill>
                <a:effectLst/>
                <a:uLnTx/>
                <a:uFillTx/>
                <a:latin typeface="源真ゴシックP Regular"/>
                <a:ea typeface="源真ゴシックP Regular"/>
                <a:cs typeface="源真ゴシックP Heavy" panose="020B0702020203020207" pitchFamily="50" charset="-128"/>
              </a:rPr>
              <a:t>Visual Studio </a:t>
            </a:r>
            <a:r>
              <a:rPr kumimoji="1" lang="ja-JP" altLang="en-US" sz="2000" b="0" i="0" u="none" strike="noStrike" kern="1200" cap="none" spc="0" normalizeH="0" baseline="0" noProof="0">
                <a:ln>
                  <a:noFill/>
                </a:ln>
                <a:solidFill>
                  <a:prstClr val="white"/>
                </a:solidFill>
                <a:effectLst/>
                <a:uLnTx/>
                <a:uFillTx/>
                <a:latin typeface="源真ゴシックP Regular"/>
                <a:ea typeface="源真ゴシックP Regular"/>
                <a:cs typeface="源真ゴシックP Heavy" panose="020B0702020203020207" pitchFamily="50" charset="-128"/>
              </a:rPr>
              <a:t>系列で </a:t>
            </a:r>
            <a:r>
              <a:rPr kumimoji="1" lang="en-US" altLang="ja-JP" sz="2000" b="0" i="0" u="none" strike="noStrike" kern="1200" cap="none" spc="0" normalizeH="0" baseline="0" noProof="0">
                <a:ln>
                  <a:noFill/>
                </a:ln>
                <a:solidFill>
                  <a:prstClr val="white"/>
                </a:solidFill>
                <a:effectLst/>
                <a:uLnTx/>
                <a:uFillTx/>
                <a:latin typeface="源真ゴシックP Regular"/>
                <a:ea typeface="源真ゴシックP Regular"/>
                <a:cs typeface="源真ゴシックP Heavy" panose="020B0702020203020207" pitchFamily="50" charset="-128"/>
              </a:rPr>
              <a:t>C++ </a:t>
            </a:r>
            <a:r>
              <a:rPr kumimoji="1" lang="ja-JP" altLang="en-US" sz="2000" b="0" i="0" u="none" strike="noStrike" kern="1200" cap="none" spc="0" normalizeH="0" baseline="0" noProof="0">
                <a:ln>
                  <a:noFill/>
                </a:ln>
                <a:solidFill>
                  <a:prstClr val="white"/>
                </a:solidFill>
                <a:effectLst/>
                <a:uLnTx/>
                <a:uFillTx/>
                <a:latin typeface="源真ゴシックP Regular"/>
                <a:ea typeface="源真ゴシックP Regular"/>
                <a:cs typeface="源真ゴシックP Heavy" panose="020B0702020203020207" pitchFamily="50" charset="-128"/>
              </a:rPr>
              <a:t>のプロジェクトをつくると</a:t>
            </a:r>
            <a:endParaRPr kumimoji="1" lang="en-US" altLang="ja-JP" sz="2000" b="0" i="0" u="none" strike="noStrike" kern="1200" cap="none" spc="0" normalizeH="0" baseline="0" noProof="0">
              <a:ln>
                <a:noFill/>
              </a:ln>
              <a:solidFill>
                <a:prstClr val="white"/>
              </a:solidFill>
              <a:effectLst/>
              <a:uLnTx/>
              <a:uFillTx/>
              <a:latin typeface="源真ゴシックP Regular"/>
              <a:ea typeface="源真ゴシックP Regular"/>
              <a:cs typeface="源真ゴシックP Heavy" panose="020B0702020203020207"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a:ln>
                  <a:noFill/>
                </a:ln>
                <a:solidFill>
                  <a:schemeClr val="bg1"/>
                </a:solidFill>
                <a:effectLst/>
                <a:uLnTx/>
                <a:uFillTx/>
                <a:latin typeface="+mn-ea"/>
                <a:cs typeface="源真ゴシックP Heavy" panose="020B0702020203020207" pitchFamily="50" charset="-128"/>
              </a:rPr>
              <a:t>x64 </a:t>
            </a:r>
            <a:r>
              <a:rPr kumimoji="1" lang="ja-JP" altLang="en-US" sz="2000" b="0" i="0" u="none" strike="noStrike" kern="1200" cap="none" spc="0" normalizeH="0" baseline="0" noProof="0">
                <a:ln>
                  <a:noFill/>
                </a:ln>
                <a:solidFill>
                  <a:schemeClr val="bg1"/>
                </a:solidFill>
                <a:effectLst/>
                <a:uLnTx/>
                <a:uFillTx/>
                <a:latin typeface="+mn-ea"/>
                <a:cs typeface="源真ゴシックP Heavy" panose="020B0702020203020207" pitchFamily="50" charset="-128"/>
              </a:rPr>
              <a:t>フォルダ直下はだいたいこんな感じになる</a:t>
            </a:r>
          </a:p>
        </p:txBody>
      </p:sp>
    </p:spTree>
    <p:extLst>
      <p:ext uri="{BB962C8B-B14F-4D97-AF65-F5344CB8AC3E}">
        <p14:creationId xmlns:p14="http://schemas.microsoft.com/office/powerpoint/2010/main" val="23984587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FF7902-EA79-787E-FA5C-EEB2C27E31F7}"/>
              </a:ext>
            </a:extLst>
          </p:cNvPr>
          <p:cNvSpPr>
            <a:spLocks noGrp="1"/>
          </p:cNvSpPr>
          <p:nvPr>
            <p:ph type="dt" sz="half" idx="12"/>
          </p:nvPr>
        </p:nvSpPr>
        <p:spPr/>
        <p:txBody>
          <a:bodyPr/>
          <a:lstStyle/>
          <a:p>
            <a:r>
              <a:rPr lang="en-US">
                <a:solidFill>
                  <a:schemeClr val="accent2">
                    <a:lumMod val="40000"/>
                    <a:lumOff val="60000"/>
                  </a:schemeClr>
                </a:solidFill>
              </a:rPr>
              <a:t>1 - 2+ | </a:t>
            </a:r>
            <a:r>
              <a:rPr lang="ja-JP" altLang="en-US">
                <a:solidFill>
                  <a:schemeClr val="accent2">
                    <a:lumMod val="40000"/>
                    <a:lumOff val="60000"/>
                  </a:schemeClr>
                </a:solidFill>
              </a:rPr>
              <a:t>機械語の仕組み </a:t>
            </a:r>
            <a:r>
              <a:rPr lang="en-US" altLang="ja-JP">
                <a:solidFill>
                  <a:schemeClr val="accent2">
                    <a:lumMod val="40000"/>
                    <a:lumOff val="60000"/>
                  </a:schemeClr>
                </a:solidFill>
              </a:rPr>
              <a:t>(EX)</a:t>
            </a:r>
            <a:endParaRPr lang="en-US">
              <a:solidFill>
                <a:schemeClr val="accent2">
                  <a:lumMod val="40000"/>
                  <a:lumOff val="60000"/>
                </a:schemeClr>
              </a:solidFill>
            </a:endParaRPr>
          </a:p>
        </p:txBody>
      </p:sp>
      <p:sp>
        <p:nvSpPr>
          <p:cNvPr id="3" name="Slide Number Placeholder 2">
            <a:extLst>
              <a:ext uri="{FF2B5EF4-FFF2-40B4-BE49-F238E27FC236}">
                <a16:creationId xmlns:a16="http://schemas.microsoft.com/office/drawing/2014/main" id="{FF7F649D-CC2F-753E-5B2A-DA8B7AF93781}"/>
              </a:ext>
            </a:extLst>
          </p:cNvPr>
          <p:cNvSpPr>
            <a:spLocks noGrp="1"/>
          </p:cNvSpPr>
          <p:nvPr>
            <p:ph type="sldNum" sz="quarter" idx="14"/>
          </p:nvPr>
        </p:nvSpPr>
        <p:spPr/>
        <p:txBody>
          <a:bodyPr/>
          <a:lstStyle/>
          <a:p>
            <a:fld id="{4FD594F5-0CD6-4669-8A9D-E7C0C039D302}" type="slidenum">
              <a:rPr lang="ja-JP" altLang="en-US" smtClean="0"/>
              <a:pPr/>
              <a:t>16</a:t>
            </a:fld>
            <a:endParaRPr lang="ja-JP" altLang="en-US"/>
          </a:p>
        </p:txBody>
      </p:sp>
      <p:sp>
        <p:nvSpPr>
          <p:cNvPr id="7" name="TextBox 3">
            <a:extLst>
              <a:ext uri="{FF2B5EF4-FFF2-40B4-BE49-F238E27FC236}">
                <a16:creationId xmlns:a16="http://schemas.microsoft.com/office/drawing/2014/main" id="{64519C65-8EA0-6E30-AB8F-0A13A22AD3D9}"/>
              </a:ext>
            </a:extLst>
          </p:cNvPr>
          <p:cNvSpPr txBox="1"/>
          <p:nvPr/>
        </p:nvSpPr>
        <p:spPr>
          <a:xfrm>
            <a:off x="452387" y="307716"/>
            <a:ext cx="7344076" cy="52322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28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ビルドされたコードはどうなる？</a:t>
            </a:r>
          </a:p>
        </p:txBody>
      </p:sp>
      <p:pic>
        <p:nvPicPr>
          <p:cNvPr id="17" name="図 16">
            <a:extLst>
              <a:ext uri="{FF2B5EF4-FFF2-40B4-BE49-F238E27FC236}">
                <a16:creationId xmlns:a16="http://schemas.microsoft.com/office/drawing/2014/main" id="{F81DE1CC-E949-5D53-D1B2-4E90303F0651}"/>
              </a:ext>
            </a:extLst>
          </p:cNvPr>
          <p:cNvPicPr>
            <a:picLocks noChangeAspect="1"/>
          </p:cNvPicPr>
          <p:nvPr/>
        </p:nvPicPr>
        <p:blipFill rotWithShape="1">
          <a:blip r:embed="rId3"/>
          <a:srcRect r="75900"/>
          <a:stretch/>
        </p:blipFill>
        <p:spPr>
          <a:xfrm>
            <a:off x="957690" y="1346791"/>
            <a:ext cx="1962969" cy="3766871"/>
          </a:xfrm>
          <a:prstGeom prst="rect">
            <a:avLst/>
          </a:prstGeom>
        </p:spPr>
      </p:pic>
      <p:grpSp>
        <p:nvGrpSpPr>
          <p:cNvPr id="25" name="グループ化 24">
            <a:extLst>
              <a:ext uri="{FF2B5EF4-FFF2-40B4-BE49-F238E27FC236}">
                <a16:creationId xmlns:a16="http://schemas.microsoft.com/office/drawing/2014/main" id="{B62B6079-F2AD-47B3-0806-901F2BA1DB4B}"/>
              </a:ext>
            </a:extLst>
          </p:cNvPr>
          <p:cNvGrpSpPr/>
          <p:nvPr/>
        </p:nvGrpSpPr>
        <p:grpSpPr>
          <a:xfrm>
            <a:off x="3338006" y="3148346"/>
            <a:ext cx="8138086" cy="807092"/>
            <a:chOff x="3302227" y="3058525"/>
            <a:chExt cx="8138086" cy="807092"/>
          </a:xfrm>
        </p:grpSpPr>
        <p:sp>
          <p:nvSpPr>
            <p:cNvPr id="4" name="TextBox 28">
              <a:extLst>
                <a:ext uri="{FF2B5EF4-FFF2-40B4-BE49-F238E27FC236}">
                  <a16:creationId xmlns:a16="http://schemas.microsoft.com/office/drawing/2014/main" id="{6A37D7CC-3E32-FF2D-C87F-48DAFBB8238E}"/>
                </a:ext>
              </a:extLst>
            </p:cNvPr>
            <p:cNvSpPr txBox="1"/>
            <p:nvPr/>
          </p:nvSpPr>
          <p:spPr>
            <a:xfrm>
              <a:off x="3302227" y="3058525"/>
              <a:ext cx="816117" cy="400110"/>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ja-JP" sz="2000">
                  <a:solidFill>
                    <a:prstClr val="white"/>
                  </a:solidFill>
                  <a:latin typeface="Ricty Diminished Discord" panose="020B0509020203020207" pitchFamily="49" charset="-128"/>
                  <a:ea typeface="Ricty Diminished Discord" panose="020B0509020203020207" pitchFamily="49" charset="-128"/>
                  <a:cs typeface="源真ゴシックP Heavy" panose="020B0702020203020207" pitchFamily="50" charset="-128"/>
                </a:rPr>
                <a:t>.exe  </a:t>
              </a:r>
              <a:endParaRPr kumimoji="1" lang="ja-JP" altLang="en-US" sz="2000" b="0" i="0" u="none" strike="noStrike" kern="1200" cap="none" spc="0" normalizeH="0" baseline="0" noProof="0">
                <a:ln>
                  <a:noFill/>
                </a:ln>
                <a:solidFill>
                  <a:schemeClr val="bg1"/>
                </a:solidFill>
                <a:effectLst/>
                <a:uLnTx/>
                <a:uFillTx/>
                <a:latin typeface="Ricty Diminished Discord" panose="020B0509020203020207" pitchFamily="49" charset="-128"/>
                <a:ea typeface="Ricty Diminished Discord" panose="020B0509020203020207" pitchFamily="49" charset="-128"/>
                <a:cs typeface="源真ゴシックP Heavy" panose="020B0702020203020207" pitchFamily="50" charset="-128"/>
              </a:endParaRPr>
            </a:p>
          </p:txBody>
        </p:sp>
        <p:sp>
          <p:nvSpPr>
            <p:cNvPr id="5" name="TextBox 28">
              <a:extLst>
                <a:ext uri="{FF2B5EF4-FFF2-40B4-BE49-F238E27FC236}">
                  <a16:creationId xmlns:a16="http://schemas.microsoft.com/office/drawing/2014/main" id="{56A8E2B9-AF75-3049-5BCB-BD42B7B5BAD8}"/>
                </a:ext>
              </a:extLst>
            </p:cNvPr>
            <p:cNvSpPr txBox="1"/>
            <p:nvPr/>
          </p:nvSpPr>
          <p:spPr>
            <a:xfrm>
              <a:off x="4239244" y="3065506"/>
              <a:ext cx="3137833" cy="400110"/>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ja-JP" altLang="en-US" sz="2000" spc="300">
                  <a:solidFill>
                    <a:prstClr val="white"/>
                  </a:solidFill>
                  <a:latin typeface="源真ゴシックP Bold" panose="020B0602020203020207" pitchFamily="50" charset="-128"/>
                  <a:ea typeface="源真ゴシックP Bold" panose="020B0602020203020207" pitchFamily="50" charset="-128"/>
                  <a:cs typeface="源真ゴシックP Bold" panose="020B0602020203020207" pitchFamily="50" charset="-128"/>
                </a:rPr>
                <a:t>実行可能ファイル</a:t>
              </a:r>
              <a:endParaRPr kumimoji="1" lang="ja-JP" altLang="en-US" sz="2000" b="0" i="0" u="none" strike="noStrike" kern="1200" cap="none" spc="300" normalizeH="0" baseline="0" noProof="0">
                <a:ln>
                  <a:noFill/>
                </a:ln>
                <a:solidFill>
                  <a:schemeClr val="bg1"/>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endParaRPr>
            </a:p>
          </p:txBody>
        </p:sp>
        <p:sp>
          <p:nvSpPr>
            <p:cNvPr id="6" name="TextBox 28">
              <a:extLst>
                <a:ext uri="{FF2B5EF4-FFF2-40B4-BE49-F238E27FC236}">
                  <a16:creationId xmlns:a16="http://schemas.microsoft.com/office/drawing/2014/main" id="{2CE552F7-8BC6-BF44-53A1-A3B9337190E7}"/>
                </a:ext>
              </a:extLst>
            </p:cNvPr>
            <p:cNvSpPr txBox="1"/>
            <p:nvPr/>
          </p:nvSpPr>
          <p:spPr>
            <a:xfrm>
              <a:off x="3942430" y="3061961"/>
              <a:ext cx="345081"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a:solidFill>
                    <a:schemeClr val="bg1">
                      <a:lumMod val="65000"/>
                    </a:schemeClr>
                  </a:solidFill>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a:t>
              </a:r>
              <a:endParaRPr kumimoji="1" lang="ja-JP" altLang="en-US" sz="2000" b="0" i="0" u="none" strike="noStrike" kern="1200" cap="none" spc="0" normalizeH="0" baseline="0" noProof="0">
                <a:ln>
                  <a:noFill/>
                </a:ln>
                <a:solidFill>
                  <a:schemeClr val="bg1">
                    <a:lumMod val="65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endParaRPr>
            </a:p>
          </p:txBody>
        </p:sp>
        <p:sp>
          <p:nvSpPr>
            <p:cNvPr id="8" name="TextBox 28">
              <a:extLst>
                <a:ext uri="{FF2B5EF4-FFF2-40B4-BE49-F238E27FC236}">
                  <a16:creationId xmlns:a16="http://schemas.microsoft.com/office/drawing/2014/main" id="{ADAF9D97-AFC6-A97C-9E33-D61949421917}"/>
                </a:ext>
              </a:extLst>
            </p:cNvPr>
            <p:cNvSpPr txBox="1"/>
            <p:nvPr/>
          </p:nvSpPr>
          <p:spPr>
            <a:xfrm>
              <a:off x="3599041" y="3465507"/>
              <a:ext cx="7841272" cy="400110"/>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a:ln>
                    <a:noFill/>
                  </a:ln>
                  <a:solidFill>
                    <a:schemeClr val="bg1"/>
                  </a:solidFill>
                  <a:effectLst/>
                  <a:uLnTx/>
                  <a:uFillTx/>
                  <a:latin typeface="Ricty Diminished Discord" panose="020B0509020203020207" pitchFamily="49" charset="-128"/>
                  <a:ea typeface="Ricty Diminished Discord" panose="020B0509020203020207" pitchFamily="49" charset="-128"/>
                  <a:cs typeface="源真ゴシックP Heavy" panose="020B0702020203020207" pitchFamily="50" charset="-128"/>
                </a:rPr>
                <a:t>実行可能なプログラムが必要なファイルと一緒に入っている</a:t>
              </a:r>
            </a:p>
          </p:txBody>
        </p:sp>
      </p:grpSp>
      <p:cxnSp>
        <p:nvCxnSpPr>
          <p:cNvPr id="16" name="コネクタ: カギ線 15">
            <a:extLst>
              <a:ext uri="{FF2B5EF4-FFF2-40B4-BE49-F238E27FC236}">
                <a16:creationId xmlns:a16="http://schemas.microsoft.com/office/drawing/2014/main" id="{CB34B961-60FA-AB46-1C2B-0457ABFE1CD4}"/>
              </a:ext>
            </a:extLst>
          </p:cNvPr>
          <p:cNvCxnSpPr>
            <a:cxnSpLocks/>
          </p:cNvCxnSpPr>
          <p:nvPr/>
        </p:nvCxnSpPr>
        <p:spPr>
          <a:xfrm>
            <a:off x="1017528" y="3410093"/>
            <a:ext cx="5654842" cy="144379"/>
          </a:xfrm>
          <a:prstGeom prst="bentConnector3">
            <a:avLst>
              <a:gd name="adj1" fmla="val 38936"/>
            </a:avLst>
          </a:prstGeom>
          <a:ln w="31750">
            <a:solidFill>
              <a:schemeClr val="accent4"/>
            </a:solidFill>
            <a:headEnd type="triangle"/>
            <a:tailEnd type="oval"/>
          </a:ln>
        </p:spPr>
        <p:style>
          <a:lnRef idx="1">
            <a:schemeClr val="accent1"/>
          </a:lnRef>
          <a:fillRef idx="0">
            <a:schemeClr val="accent1"/>
          </a:fillRef>
          <a:effectRef idx="0">
            <a:schemeClr val="accent1"/>
          </a:effectRef>
          <a:fontRef idx="minor">
            <a:schemeClr val="tx1"/>
          </a:fontRef>
        </p:style>
      </p:cxnSp>
      <p:grpSp>
        <p:nvGrpSpPr>
          <p:cNvPr id="29" name="グループ化 28">
            <a:extLst>
              <a:ext uri="{FF2B5EF4-FFF2-40B4-BE49-F238E27FC236}">
                <a16:creationId xmlns:a16="http://schemas.microsoft.com/office/drawing/2014/main" id="{FAD9175C-26C6-2F64-776F-B21590176B2D}"/>
              </a:ext>
            </a:extLst>
          </p:cNvPr>
          <p:cNvGrpSpPr/>
          <p:nvPr/>
        </p:nvGrpSpPr>
        <p:grpSpPr>
          <a:xfrm>
            <a:off x="3346027" y="1382604"/>
            <a:ext cx="8138086" cy="807092"/>
            <a:chOff x="3302227" y="3058525"/>
            <a:chExt cx="8138086" cy="807092"/>
          </a:xfrm>
        </p:grpSpPr>
        <p:sp>
          <p:nvSpPr>
            <p:cNvPr id="30" name="TextBox 28">
              <a:extLst>
                <a:ext uri="{FF2B5EF4-FFF2-40B4-BE49-F238E27FC236}">
                  <a16:creationId xmlns:a16="http://schemas.microsoft.com/office/drawing/2014/main" id="{E4D6E0FA-34EC-A659-A8DD-E221FDF10E55}"/>
                </a:ext>
              </a:extLst>
            </p:cNvPr>
            <p:cNvSpPr txBox="1"/>
            <p:nvPr/>
          </p:nvSpPr>
          <p:spPr>
            <a:xfrm>
              <a:off x="3302227" y="3058525"/>
              <a:ext cx="816117" cy="400110"/>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ja-JP" sz="2000">
                  <a:solidFill>
                    <a:prstClr val="white"/>
                  </a:solidFill>
                  <a:latin typeface="Ricty Diminished Discord" panose="020B0509020203020207" pitchFamily="49" charset="-128"/>
                  <a:ea typeface="Ricty Diminished Discord" panose="020B0509020203020207" pitchFamily="49" charset="-128"/>
                  <a:cs typeface="源真ゴシックP Heavy" panose="020B0702020203020207" pitchFamily="50" charset="-128"/>
                </a:rPr>
                <a:t>.obj  </a:t>
              </a:r>
              <a:endParaRPr kumimoji="1" lang="ja-JP" altLang="en-US" sz="2000" b="0" i="0" u="none" strike="noStrike" kern="1200" cap="none" spc="0" normalizeH="0" baseline="0" noProof="0">
                <a:ln>
                  <a:noFill/>
                </a:ln>
                <a:solidFill>
                  <a:schemeClr val="bg1"/>
                </a:solidFill>
                <a:effectLst/>
                <a:uLnTx/>
                <a:uFillTx/>
                <a:latin typeface="Ricty Diminished Discord" panose="020B0509020203020207" pitchFamily="49" charset="-128"/>
                <a:ea typeface="Ricty Diminished Discord" panose="020B0509020203020207" pitchFamily="49" charset="-128"/>
                <a:cs typeface="源真ゴシックP Heavy" panose="020B0702020203020207" pitchFamily="50" charset="-128"/>
              </a:endParaRPr>
            </a:p>
          </p:txBody>
        </p:sp>
        <p:sp>
          <p:nvSpPr>
            <p:cNvPr id="31" name="TextBox 28">
              <a:extLst>
                <a:ext uri="{FF2B5EF4-FFF2-40B4-BE49-F238E27FC236}">
                  <a16:creationId xmlns:a16="http://schemas.microsoft.com/office/drawing/2014/main" id="{9324E26A-43E3-9A51-E394-405F974E28DF}"/>
                </a:ext>
              </a:extLst>
            </p:cNvPr>
            <p:cNvSpPr txBox="1"/>
            <p:nvPr/>
          </p:nvSpPr>
          <p:spPr>
            <a:xfrm>
              <a:off x="4239244" y="3065506"/>
              <a:ext cx="3137833" cy="400110"/>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ja-JP" altLang="en-US" sz="2000" spc="300">
                  <a:solidFill>
                    <a:prstClr val="white"/>
                  </a:solidFill>
                  <a:latin typeface="源真ゴシックP Bold" panose="020B0602020203020207" pitchFamily="50" charset="-128"/>
                  <a:ea typeface="源真ゴシックP Bold" panose="020B0602020203020207" pitchFamily="50" charset="-128"/>
                  <a:cs typeface="源真ゴシックP Bold" panose="020B0602020203020207" pitchFamily="50" charset="-128"/>
                </a:rPr>
                <a:t>オブジェクトファイル</a:t>
              </a:r>
              <a:endParaRPr kumimoji="1" lang="ja-JP" altLang="en-US" sz="2000" b="0" i="0" u="none" strike="noStrike" kern="1200" cap="none" spc="300" normalizeH="0" baseline="0" noProof="0">
                <a:ln>
                  <a:noFill/>
                </a:ln>
                <a:solidFill>
                  <a:schemeClr val="bg1"/>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endParaRPr>
            </a:p>
          </p:txBody>
        </p:sp>
        <p:sp>
          <p:nvSpPr>
            <p:cNvPr id="32" name="TextBox 28">
              <a:extLst>
                <a:ext uri="{FF2B5EF4-FFF2-40B4-BE49-F238E27FC236}">
                  <a16:creationId xmlns:a16="http://schemas.microsoft.com/office/drawing/2014/main" id="{E80F27FB-8CD2-4815-DD76-E63A28CAC598}"/>
                </a:ext>
              </a:extLst>
            </p:cNvPr>
            <p:cNvSpPr txBox="1"/>
            <p:nvPr/>
          </p:nvSpPr>
          <p:spPr>
            <a:xfrm>
              <a:off x="3942430" y="3061961"/>
              <a:ext cx="345081"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a:solidFill>
                    <a:schemeClr val="bg1">
                      <a:lumMod val="65000"/>
                    </a:schemeClr>
                  </a:solidFill>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a:t>
              </a:r>
              <a:endParaRPr kumimoji="1" lang="ja-JP" altLang="en-US" sz="2000" b="0" i="0" u="none" strike="noStrike" kern="1200" cap="none" spc="0" normalizeH="0" baseline="0" noProof="0">
                <a:ln>
                  <a:noFill/>
                </a:ln>
                <a:solidFill>
                  <a:schemeClr val="bg1">
                    <a:lumMod val="65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endParaRPr>
            </a:p>
          </p:txBody>
        </p:sp>
        <p:sp>
          <p:nvSpPr>
            <p:cNvPr id="33" name="TextBox 28">
              <a:extLst>
                <a:ext uri="{FF2B5EF4-FFF2-40B4-BE49-F238E27FC236}">
                  <a16:creationId xmlns:a16="http://schemas.microsoft.com/office/drawing/2014/main" id="{04CFAC68-557B-2F3C-9F40-93874825D72E}"/>
                </a:ext>
              </a:extLst>
            </p:cNvPr>
            <p:cNvSpPr txBox="1"/>
            <p:nvPr/>
          </p:nvSpPr>
          <p:spPr>
            <a:xfrm>
              <a:off x="3599041" y="3465507"/>
              <a:ext cx="7841272" cy="400110"/>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a:ln>
                    <a:noFill/>
                  </a:ln>
                  <a:solidFill>
                    <a:schemeClr val="bg1"/>
                  </a:solidFill>
                  <a:effectLst/>
                  <a:uLnTx/>
                  <a:uFillTx/>
                  <a:latin typeface="Ricty Diminished Discord" panose="020B0509020203020207" pitchFamily="49" charset="-128"/>
                  <a:ea typeface="Ricty Diminished Discord" panose="020B0509020203020207" pitchFamily="49" charset="-128"/>
                  <a:cs typeface="源真ゴシックP Heavy" panose="020B0702020203020207" pitchFamily="50" charset="-128"/>
                </a:rPr>
                <a:t>コードに必要なライブラリを加えて翻訳した後のファイル</a:t>
              </a:r>
            </a:p>
          </p:txBody>
        </p:sp>
      </p:grpSp>
      <p:cxnSp>
        <p:nvCxnSpPr>
          <p:cNvPr id="34" name="コネクタ: カギ線 33">
            <a:extLst>
              <a:ext uri="{FF2B5EF4-FFF2-40B4-BE49-F238E27FC236}">
                <a16:creationId xmlns:a16="http://schemas.microsoft.com/office/drawing/2014/main" id="{5207C124-4503-7838-C9D9-63905BECCE00}"/>
              </a:ext>
            </a:extLst>
          </p:cNvPr>
          <p:cNvCxnSpPr>
            <a:cxnSpLocks/>
          </p:cNvCxnSpPr>
          <p:nvPr/>
        </p:nvCxnSpPr>
        <p:spPr>
          <a:xfrm flipV="1">
            <a:off x="1025549" y="1796567"/>
            <a:ext cx="6180236" cy="500891"/>
          </a:xfrm>
          <a:prstGeom prst="bentConnector3">
            <a:avLst>
              <a:gd name="adj1" fmla="val 41274"/>
            </a:avLst>
          </a:prstGeom>
          <a:ln w="31750">
            <a:solidFill>
              <a:schemeClr val="accent3"/>
            </a:solidFill>
            <a:headEnd type="triangle"/>
            <a:tailEnd type="oval"/>
          </a:ln>
        </p:spPr>
        <p:style>
          <a:lnRef idx="1">
            <a:schemeClr val="accent1"/>
          </a:lnRef>
          <a:fillRef idx="0">
            <a:schemeClr val="accent1"/>
          </a:fillRef>
          <a:effectRef idx="0">
            <a:schemeClr val="accent1"/>
          </a:effectRef>
          <a:fontRef idx="minor">
            <a:schemeClr val="tx1"/>
          </a:fontRef>
        </p:style>
      </p:cxnSp>
      <p:grpSp>
        <p:nvGrpSpPr>
          <p:cNvPr id="43" name="グループ化 42">
            <a:extLst>
              <a:ext uri="{FF2B5EF4-FFF2-40B4-BE49-F238E27FC236}">
                <a16:creationId xmlns:a16="http://schemas.microsoft.com/office/drawing/2014/main" id="{77E990B2-BFCB-982C-CB04-1F344B4067C1}"/>
              </a:ext>
            </a:extLst>
          </p:cNvPr>
          <p:cNvGrpSpPr/>
          <p:nvPr/>
        </p:nvGrpSpPr>
        <p:grpSpPr>
          <a:xfrm>
            <a:off x="3338006" y="2323322"/>
            <a:ext cx="8138086" cy="807092"/>
            <a:chOff x="3302227" y="3058525"/>
            <a:chExt cx="8138086" cy="807092"/>
          </a:xfrm>
        </p:grpSpPr>
        <p:sp>
          <p:nvSpPr>
            <p:cNvPr id="44" name="TextBox 28">
              <a:extLst>
                <a:ext uri="{FF2B5EF4-FFF2-40B4-BE49-F238E27FC236}">
                  <a16:creationId xmlns:a16="http://schemas.microsoft.com/office/drawing/2014/main" id="{13B5BC12-8F88-7740-23FA-FED9B1F1A959}"/>
                </a:ext>
              </a:extLst>
            </p:cNvPr>
            <p:cNvSpPr txBox="1"/>
            <p:nvPr/>
          </p:nvSpPr>
          <p:spPr>
            <a:xfrm>
              <a:off x="3302227" y="3058525"/>
              <a:ext cx="1413748" cy="400110"/>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ja-JP" sz="2000">
                  <a:solidFill>
                    <a:prstClr val="white"/>
                  </a:solidFill>
                  <a:latin typeface="Ricty Diminished Discord" panose="020B0509020203020207" pitchFamily="49" charset="-128"/>
                  <a:ea typeface="Ricty Diminished Discord" panose="020B0509020203020207" pitchFamily="49" charset="-128"/>
                  <a:cs typeface="源真ゴシックP Heavy" panose="020B0702020203020207" pitchFamily="50" charset="-128"/>
                </a:rPr>
                <a:t>.</a:t>
              </a:r>
              <a:r>
                <a:rPr lang="en-US" altLang="ja-JP" sz="2000" err="1">
                  <a:solidFill>
                    <a:prstClr val="white"/>
                  </a:solidFill>
                  <a:latin typeface="Ricty Diminished Discord" panose="020B0509020203020207" pitchFamily="49" charset="-128"/>
                  <a:ea typeface="Ricty Diminished Discord" panose="020B0509020203020207" pitchFamily="49" charset="-128"/>
                  <a:cs typeface="源真ゴシックP Heavy" panose="020B0702020203020207" pitchFamily="50" charset="-128"/>
                </a:rPr>
                <a:t>idb</a:t>
              </a:r>
              <a:r>
                <a:rPr lang="en-US" altLang="ja-JP" sz="2000">
                  <a:solidFill>
                    <a:prstClr val="white"/>
                  </a:solidFill>
                  <a:latin typeface="Ricty Diminished Discord" panose="020B0509020203020207" pitchFamily="49" charset="-128"/>
                  <a:ea typeface="Ricty Diminished Discord" panose="020B0509020203020207" pitchFamily="49" charset="-128"/>
                  <a:cs typeface="源真ゴシックP Heavy" panose="020B0702020203020207" pitchFamily="50" charset="-128"/>
                </a:rPr>
                <a:t> .pdb  </a:t>
              </a:r>
              <a:endParaRPr kumimoji="1" lang="ja-JP" altLang="en-US" sz="2000" b="0" i="0" u="none" strike="noStrike" kern="1200" cap="none" spc="0" normalizeH="0" baseline="0" noProof="0">
                <a:ln>
                  <a:noFill/>
                </a:ln>
                <a:solidFill>
                  <a:schemeClr val="bg1"/>
                </a:solidFill>
                <a:effectLst/>
                <a:uLnTx/>
                <a:uFillTx/>
                <a:latin typeface="Ricty Diminished Discord" panose="020B0509020203020207" pitchFamily="49" charset="-128"/>
                <a:ea typeface="Ricty Diminished Discord" panose="020B0509020203020207" pitchFamily="49" charset="-128"/>
                <a:cs typeface="源真ゴシックP Heavy" panose="020B0702020203020207" pitchFamily="50" charset="-128"/>
              </a:endParaRPr>
            </a:p>
          </p:txBody>
        </p:sp>
        <p:sp>
          <p:nvSpPr>
            <p:cNvPr id="45" name="TextBox 28">
              <a:extLst>
                <a:ext uri="{FF2B5EF4-FFF2-40B4-BE49-F238E27FC236}">
                  <a16:creationId xmlns:a16="http://schemas.microsoft.com/office/drawing/2014/main" id="{1CC68C02-F330-4F55-A458-0CC6E7466653}"/>
                </a:ext>
              </a:extLst>
            </p:cNvPr>
            <p:cNvSpPr txBox="1"/>
            <p:nvPr/>
          </p:nvSpPr>
          <p:spPr>
            <a:xfrm>
              <a:off x="4964522" y="3065506"/>
              <a:ext cx="3137833" cy="400110"/>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ja-JP" altLang="en-US" sz="2000" spc="300">
                  <a:solidFill>
                    <a:prstClr val="white"/>
                  </a:solidFill>
                  <a:latin typeface="源真ゴシックP Bold" panose="020B0602020203020207" pitchFamily="50" charset="-128"/>
                  <a:ea typeface="源真ゴシックP Bold" panose="020B0602020203020207" pitchFamily="50" charset="-128"/>
                  <a:cs typeface="源真ゴシックP Bold" panose="020B0602020203020207" pitchFamily="50" charset="-128"/>
                </a:rPr>
                <a:t>デバッグ用ファイル</a:t>
              </a:r>
              <a:endParaRPr kumimoji="1" lang="ja-JP" altLang="en-US" sz="2000" b="0" i="0" u="none" strike="noStrike" kern="1200" cap="none" spc="300" normalizeH="0" baseline="0" noProof="0">
                <a:ln>
                  <a:noFill/>
                </a:ln>
                <a:solidFill>
                  <a:schemeClr val="bg1"/>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endParaRPr>
            </a:p>
          </p:txBody>
        </p:sp>
        <p:sp>
          <p:nvSpPr>
            <p:cNvPr id="46" name="TextBox 28">
              <a:extLst>
                <a:ext uri="{FF2B5EF4-FFF2-40B4-BE49-F238E27FC236}">
                  <a16:creationId xmlns:a16="http://schemas.microsoft.com/office/drawing/2014/main" id="{B5972178-B049-E23E-D94B-2F1277DA80FB}"/>
                </a:ext>
              </a:extLst>
            </p:cNvPr>
            <p:cNvSpPr txBox="1"/>
            <p:nvPr/>
          </p:nvSpPr>
          <p:spPr>
            <a:xfrm>
              <a:off x="4667708" y="3061961"/>
              <a:ext cx="345081"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a:solidFill>
                    <a:schemeClr val="bg1">
                      <a:lumMod val="65000"/>
                    </a:schemeClr>
                  </a:solidFill>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a:t>
              </a:r>
              <a:endParaRPr kumimoji="1" lang="ja-JP" altLang="en-US" sz="2000" b="0" i="0" u="none" strike="noStrike" kern="1200" cap="none" spc="0" normalizeH="0" baseline="0" noProof="0">
                <a:ln>
                  <a:noFill/>
                </a:ln>
                <a:solidFill>
                  <a:schemeClr val="bg1">
                    <a:lumMod val="65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endParaRPr>
            </a:p>
          </p:txBody>
        </p:sp>
        <p:sp>
          <p:nvSpPr>
            <p:cNvPr id="47" name="TextBox 28">
              <a:extLst>
                <a:ext uri="{FF2B5EF4-FFF2-40B4-BE49-F238E27FC236}">
                  <a16:creationId xmlns:a16="http://schemas.microsoft.com/office/drawing/2014/main" id="{8EF1685A-0DCA-D1AE-DE53-6FF76AF47AB4}"/>
                </a:ext>
              </a:extLst>
            </p:cNvPr>
            <p:cNvSpPr txBox="1"/>
            <p:nvPr/>
          </p:nvSpPr>
          <p:spPr>
            <a:xfrm>
              <a:off x="3599041" y="3465507"/>
              <a:ext cx="7841272" cy="400110"/>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a:ln>
                    <a:noFill/>
                  </a:ln>
                  <a:solidFill>
                    <a:schemeClr val="bg1"/>
                  </a:solidFill>
                  <a:effectLst/>
                  <a:uLnTx/>
                  <a:uFillTx/>
                  <a:latin typeface="Ricty Diminished Discord" panose="020B0509020203020207" pitchFamily="49" charset="-128"/>
                  <a:ea typeface="Ricty Diminished Discord" panose="020B0509020203020207" pitchFamily="49" charset="-128"/>
                  <a:cs typeface="源真ゴシックP Heavy" panose="020B0702020203020207" pitchFamily="50" charset="-128"/>
                </a:rPr>
                <a:t>デバッグ</a:t>
              </a:r>
              <a:r>
                <a:rPr kumimoji="1" lang="en-US" altLang="ja-JP" sz="2000" b="0" i="0" u="none" strike="noStrike" kern="1200" cap="none" spc="0" normalizeH="0" baseline="0" noProof="0">
                  <a:ln>
                    <a:noFill/>
                  </a:ln>
                  <a:solidFill>
                    <a:schemeClr val="bg1"/>
                  </a:solidFill>
                  <a:effectLst/>
                  <a:uLnTx/>
                  <a:uFillTx/>
                  <a:latin typeface="Ricty Diminished Discord" panose="020B0509020203020207" pitchFamily="49" charset="-128"/>
                  <a:ea typeface="Ricty Diminished Discord" panose="020B0509020203020207" pitchFamily="49" charset="-128"/>
                  <a:cs typeface="源真ゴシックP Heavy" panose="020B0702020203020207" pitchFamily="50" charset="-128"/>
                </a:rPr>
                <a:t>(</a:t>
              </a:r>
              <a:r>
                <a:rPr kumimoji="1" lang="ja-JP" altLang="en-US" sz="2000" b="0" i="0" u="none" strike="noStrike" kern="1200" cap="none" spc="0" normalizeH="0" baseline="0" noProof="0">
                  <a:ln>
                    <a:noFill/>
                  </a:ln>
                  <a:solidFill>
                    <a:schemeClr val="bg1"/>
                  </a:solidFill>
                  <a:effectLst/>
                  <a:uLnTx/>
                  <a:uFillTx/>
                  <a:latin typeface="Ricty Diminished Discord" panose="020B0509020203020207" pitchFamily="49" charset="-128"/>
                  <a:ea typeface="Ricty Diminished Discord" panose="020B0509020203020207" pitchFamily="49" charset="-128"/>
                  <a:cs typeface="源真ゴシックP Heavy" panose="020B0702020203020207" pitchFamily="50" charset="-128"/>
                </a:rPr>
                <a:t>変数ののぞき見、</a:t>
              </a:r>
              <a:r>
                <a:rPr kumimoji="1" lang="en-US" altLang="ja-JP" sz="2000" b="0" i="0" u="none" strike="noStrike" kern="1200" cap="none" spc="0" normalizeH="0" baseline="0" noProof="0">
                  <a:ln>
                    <a:noFill/>
                  </a:ln>
                  <a:solidFill>
                    <a:schemeClr val="bg1"/>
                  </a:solidFill>
                  <a:effectLst/>
                  <a:uLnTx/>
                  <a:uFillTx/>
                  <a:latin typeface="Ricty Diminished Discord" panose="020B0509020203020207" pitchFamily="49" charset="-128"/>
                  <a:ea typeface="Ricty Diminished Discord" panose="020B0509020203020207" pitchFamily="49" charset="-128"/>
                  <a:cs typeface="源真ゴシックP Heavy" panose="020B0702020203020207" pitchFamily="50" charset="-128"/>
                </a:rPr>
                <a:t>etc)</a:t>
              </a:r>
              <a:r>
                <a:rPr kumimoji="1" lang="ja-JP" altLang="en-US" sz="2000" b="0" i="0" u="none" strike="noStrike" kern="1200" cap="none" spc="0" normalizeH="0" baseline="0" noProof="0">
                  <a:ln>
                    <a:noFill/>
                  </a:ln>
                  <a:solidFill>
                    <a:schemeClr val="bg1"/>
                  </a:solidFill>
                  <a:effectLst/>
                  <a:uLnTx/>
                  <a:uFillTx/>
                  <a:latin typeface="Ricty Diminished Discord" panose="020B0509020203020207" pitchFamily="49" charset="-128"/>
                  <a:ea typeface="Ricty Diminished Discord" panose="020B0509020203020207" pitchFamily="49" charset="-128"/>
                  <a:cs typeface="源真ゴシックP Heavy" panose="020B0702020203020207" pitchFamily="50" charset="-128"/>
                </a:rPr>
                <a:t>を高速化するためのファイル</a:t>
              </a:r>
            </a:p>
          </p:txBody>
        </p:sp>
      </p:grpSp>
      <p:cxnSp>
        <p:nvCxnSpPr>
          <p:cNvPr id="48" name="コネクタ: カギ線 47">
            <a:extLst>
              <a:ext uri="{FF2B5EF4-FFF2-40B4-BE49-F238E27FC236}">
                <a16:creationId xmlns:a16="http://schemas.microsoft.com/office/drawing/2014/main" id="{B8E5A40C-FDA0-606D-8E1C-26A4CD57837D}"/>
              </a:ext>
            </a:extLst>
          </p:cNvPr>
          <p:cNvCxnSpPr>
            <a:cxnSpLocks/>
          </p:cNvCxnSpPr>
          <p:nvPr/>
        </p:nvCxnSpPr>
        <p:spPr>
          <a:xfrm flipV="1">
            <a:off x="1017528" y="2705551"/>
            <a:ext cx="7120606" cy="178496"/>
          </a:xfrm>
          <a:prstGeom prst="bentConnector3">
            <a:avLst>
              <a:gd name="adj1" fmla="val 32768"/>
            </a:avLst>
          </a:prstGeom>
          <a:ln w="31750">
            <a:solidFill>
              <a:schemeClr val="accent6"/>
            </a:solidFill>
            <a:headEnd type="triangle"/>
            <a:tailEnd type="oval"/>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70444D9E-C431-60CB-EFD4-7212530B3B98}"/>
              </a:ext>
            </a:extLst>
          </p:cNvPr>
          <p:cNvGrpSpPr/>
          <p:nvPr/>
        </p:nvGrpSpPr>
        <p:grpSpPr>
          <a:xfrm>
            <a:off x="3278168" y="4183955"/>
            <a:ext cx="8138086" cy="807092"/>
            <a:chOff x="3302227" y="3058525"/>
            <a:chExt cx="8138086" cy="807092"/>
          </a:xfrm>
        </p:grpSpPr>
        <p:sp>
          <p:nvSpPr>
            <p:cNvPr id="10" name="TextBox 28">
              <a:extLst>
                <a:ext uri="{FF2B5EF4-FFF2-40B4-BE49-F238E27FC236}">
                  <a16:creationId xmlns:a16="http://schemas.microsoft.com/office/drawing/2014/main" id="{F8B09F8A-177A-A917-4972-5091FCD4ABA2}"/>
                </a:ext>
              </a:extLst>
            </p:cNvPr>
            <p:cNvSpPr txBox="1"/>
            <p:nvPr/>
          </p:nvSpPr>
          <p:spPr>
            <a:xfrm>
              <a:off x="3302227" y="3058525"/>
              <a:ext cx="1413748" cy="400110"/>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ja-JP" sz="2000">
                  <a:solidFill>
                    <a:prstClr val="white"/>
                  </a:solidFill>
                  <a:latin typeface="Ricty Diminished Discord" panose="020B0509020203020207" pitchFamily="49" charset="-128"/>
                  <a:ea typeface="Ricty Diminished Discord" panose="020B0509020203020207" pitchFamily="49" charset="-128"/>
                  <a:cs typeface="源真ゴシックP Heavy" panose="020B0702020203020207" pitchFamily="50" charset="-128"/>
                </a:rPr>
                <a:t>.ilk  </a:t>
              </a:r>
              <a:endParaRPr kumimoji="1" lang="ja-JP" altLang="en-US" sz="2000" b="0" i="0" u="none" strike="noStrike" kern="1200" cap="none" spc="0" normalizeH="0" baseline="0" noProof="0">
                <a:ln>
                  <a:noFill/>
                </a:ln>
                <a:solidFill>
                  <a:schemeClr val="bg1"/>
                </a:solidFill>
                <a:effectLst/>
                <a:uLnTx/>
                <a:uFillTx/>
                <a:latin typeface="Ricty Diminished Discord" panose="020B0509020203020207" pitchFamily="49" charset="-128"/>
                <a:ea typeface="Ricty Diminished Discord" panose="020B0509020203020207" pitchFamily="49" charset="-128"/>
                <a:cs typeface="源真ゴシックP Heavy" panose="020B0702020203020207" pitchFamily="50" charset="-128"/>
              </a:endParaRPr>
            </a:p>
          </p:txBody>
        </p:sp>
        <p:sp>
          <p:nvSpPr>
            <p:cNvPr id="11" name="TextBox 28">
              <a:extLst>
                <a:ext uri="{FF2B5EF4-FFF2-40B4-BE49-F238E27FC236}">
                  <a16:creationId xmlns:a16="http://schemas.microsoft.com/office/drawing/2014/main" id="{40ABC05B-0B71-A8D8-86F2-2DC92D4F185D}"/>
                </a:ext>
              </a:extLst>
            </p:cNvPr>
            <p:cNvSpPr txBox="1"/>
            <p:nvPr/>
          </p:nvSpPr>
          <p:spPr>
            <a:xfrm>
              <a:off x="4139726" y="3065506"/>
              <a:ext cx="3137833" cy="400110"/>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ja-JP" altLang="en-US" sz="2000" spc="300">
                  <a:solidFill>
                    <a:prstClr val="white"/>
                  </a:solidFill>
                  <a:latin typeface="源真ゴシックP Bold" panose="020B0602020203020207" pitchFamily="50" charset="-128"/>
                  <a:ea typeface="源真ゴシックP Bold" panose="020B0602020203020207" pitchFamily="50" charset="-128"/>
                  <a:cs typeface="源真ゴシックP Bold" panose="020B0602020203020207" pitchFamily="50" charset="-128"/>
                </a:rPr>
                <a:t>リンカーファイル</a:t>
              </a:r>
              <a:endParaRPr kumimoji="1" lang="ja-JP" altLang="en-US" sz="2000" b="0" i="0" u="none" strike="noStrike" kern="1200" cap="none" spc="300" normalizeH="0" baseline="0" noProof="0">
                <a:ln>
                  <a:noFill/>
                </a:ln>
                <a:solidFill>
                  <a:schemeClr val="bg1"/>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endParaRPr>
            </a:p>
          </p:txBody>
        </p:sp>
        <p:sp>
          <p:nvSpPr>
            <p:cNvPr id="12" name="TextBox 28">
              <a:extLst>
                <a:ext uri="{FF2B5EF4-FFF2-40B4-BE49-F238E27FC236}">
                  <a16:creationId xmlns:a16="http://schemas.microsoft.com/office/drawing/2014/main" id="{5D986269-068D-9189-2748-DB8DE3258A4D}"/>
                </a:ext>
              </a:extLst>
            </p:cNvPr>
            <p:cNvSpPr txBox="1"/>
            <p:nvPr/>
          </p:nvSpPr>
          <p:spPr>
            <a:xfrm>
              <a:off x="3837748" y="3061961"/>
              <a:ext cx="345081"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a:solidFill>
                    <a:schemeClr val="bg1">
                      <a:lumMod val="65000"/>
                    </a:schemeClr>
                  </a:solidFill>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a:t>
              </a:r>
              <a:endParaRPr kumimoji="1" lang="ja-JP" altLang="en-US" sz="2000" b="0" i="0" u="none" strike="noStrike" kern="1200" cap="none" spc="0" normalizeH="0" baseline="0" noProof="0">
                <a:ln>
                  <a:noFill/>
                </a:ln>
                <a:solidFill>
                  <a:schemeClr val="bg1">
                    <a:lumMod val="65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endParaRPr>
            </a:p>
          </p:txBody>
        </p:sp>
        <p:sp>
          <p:nvSpPr>
            <p:cNvPr id="13" name="TextBox 28">
              <a:extLst>
                <a:ext uri="{FF2B5EF4-FFF2-40B4-BE49-F238E27FC236}">
                  <a16:creationId xmlns:a16="http://schemas.microsoft.com/office/drawing/2014/main" id="{B734E13B-B0AD-7EE9-E631-C7833A36C4EE}"/>
                </a:ext>
              </a:extLst>
            </p:cNvPr>
            <p:cNvSpPr txBox="1"/>
            <p:nvPr/>
          </p:nvSpPr>
          <p:spPr>
            <a:xfrm>
              <a:off x="3599041" y="3465507"/>
              <a:ext cx="7841272" cy="400110"/>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a:ln>
                    <a:noFill/>
                  </a:ln>
                  <a:solidFill>
                    <a:schemeClr val="bg1"/>
                  </a:solidFill>
                  <a:effectLst/>
                  <a:uLnTx/>
                  <a:uFillTx/>
                  <a:latin typeface="Ricty Diminished Discord" panose="020B0509020203020207" pitchFamily="49" charset="-128"/>
                  <a:ea typeface="Ricty Diminished Discord" panose="020B0509020203020207" pitchFamily="49" charset="-128"/>
                  <a:cs typeface="源真ゴシックP Heavy" panose="020B0702020203020207" pitchFamily="50" charset="-128"/>
                </a:rPr>
                <a:t>リンクが行われた後のファイル</a:t>
              </a:r>
            </a:p>
          </p:txBody>
        </p:sp>
      </p:grpSp>
      <p:cxnSp>
        <p:nvCxnSpPr>
          <p:cNvPr id="14" name="コネクタ: カギ線 13">
            <a:extLst>
              <a:ext uri="{FF2B5EF4-FFF2-40B4-BE49-F238E27FC236}">
                <a16:creationId xmlns:a16="http://schemas.microsoft.com/office/drawing/2014/main" id="{89B4DFB7-573F-9A2B-56CE-205A3D832AFA}"/>
              </a:ext>
            </a:extLst>
          </p:cNvPr>
          <p:cNvCxnSpPr>
            <a:cxnSpLocks/>
          </p:cNvCxnSpPr>
          <p:nvPr/>
        </p:nvCxnSpPr>
        <p:spPr>
          <a:xfrm>
            <a:off x="1025549" y="3936964"/>
            <a:ext cx="5417132" cy="647101"/>
          </a:xfrm>
          <a:prstGeom prst="bentConnector3">
            <a:avLst>
              <a:gd name="adj1" fmla="val 41496"/>
            </a:avLst>
          </a:prstGeom>
          <a:ln w="31750">
            <a:solidFill>
              <a:schemeClr val="accent6"/>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19" name="TextBox 28">
            <a:extLst>
              <a:ext uri="{FF2B5EF4-FFF2-40B4-BE49-F238E27FC236}">
                <a16:creationId xmlns:a16="http://schemas.microsoft.com/office/drawing/2014/main" id="{C2231B9F-BBD3-08A0-75F8-57DCCB904BD1}"/>
              </a:ext>
            </a:extLst>
          </p:cNvPr>
          <p:cNvSpPr txBox="1"/>
          <p:nvPr/>
        </p:nvSpPr>
        <p:spPr>
          <a:xfrm>
            <a:off x="1682525" y="5275574"/>
            <a:ext cx="8492770"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a:ln>
                  <a:noFill/>
                </a:ln>
                <a:solidFill>
                  <a:prstClr val="white"/>
                </a:solidFill>
                <a:effectLst/>
                <a:uLnTx/>
                <a:uFillTx/>
                <a:latin typeface="源真ゴシックP Regular"/>
                <a:ea typeface="源真ゴシックP Regular"/>
                <a:cs typeface="源真ゴシックP Heavy" panose="020B0702020203020207" pitchFamily="50" charset="-128"/>
              </a:rPr>
              <a:t>必要なのは </a:t>
            </a:r>
            <a:r>
              <a:rPr kumimoji="1" lang="en-US" altLang="ja-JP" sz="2000" b="0" i="0" u="none" strike="noStrike" kern="1200" cap="none" spc="0" normalizeH="0" baseline="0" noProof="0">
                <a:ln>
                  <a:noFill/>
                </a:ln>
                <a:solidFill>
                  <a:prstClr val="white"/>
                </a:solidFill>
                <a:effectLst/>
                <a:uLnTx/>
                <a:uFillTx/>
                <a:latin typeface="源真ゴシックP Regular"/>
                <a:ea typeface="源真ゴシックP Regular"/>
                <a:cs typeface="源真ゴシックP Heavy" panose="020B0702020203020207" pitchFamily="50" charset="-128"/>
              </a:rPr>
              <a:t>.exe </a:t>
            </a:r>
            <a:r>
              <a:rPr kumimoji="1" lang="ja-JP" altLang="en-US" sz="2000" b="0" i="0" u="none" strike="noStrike" kern="1200" cap="none" spc="0" normalizeH="0" baseline="0" noProof="0">
                <a:ln>
                  <a:noFill/>
                </a:ln>
                <a:solidFill>
                  <a:prstClr val="white"/>
                </a:solidFill>
                <a:effectLst/>
                <a:uLnTx/>
                <a:uFillTx/>
                <a:latin typeface="源真ゴシックP Regular"/>
                <a:ea typeface="源真ゴシックP Regular"/>
                <a:cs typeface="源真ゴシックP Heavy" panose="020B0702020203020207" pitchFamily="50" charset="-128"/>
              </a:rPr>
              <a:t>だけだけど</a:t>
            </a:r>
            <a:endParaRPr kumimoji="1" lang="en-US" altLang="ja-JP" sz="2000" b="0" i="0" u="none" strike="noStrike" kern="1200" cap="none" spc="0" normalizeH="0" baseline="0" noProof="0">
              <a:ln>
                <a:noFill/>
              </a:ln>
              <a:solidFill>
                <a:prstClr val="white"/>
              </a:solidFill>
              <a:effectLst/>
              <a:uLnTx/>
              <a:uFillTx/>
              <a:latin typeface="源真ゴシックP Regular"/>
              <a:ea typeface="源真ゴシックP Regular"/>
              <a:cs typeface="源真ゴシックP Heavy" panose="020B0702020203020207"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a:ln>
                  <a:noFill/>
                </a:ln>
                <a:solidFill>
                  <a:schemeClr val="bg1"/>
                </a:solidFill>
                <a:effectLst/>
                <a:uLnTx/>
                <a:uFillTx/>
                <a:latin typeface="+mn-ea"/>
                <a:cs typeface="源真ゴシックP Heavy" panose="020B0702020203020207" pitchFamily="50" charset="-128"/>
              </a:rPr>
              <a:t>ビルドやデバッグを効率化するために中間ファイルがたくさん生成されている</a:t>
            </a:r>
          </a:p>
        </p:txBody>
      </p:sp>
    </p:spTree>
    <p:extLst>
      <p:ext uri="{BB962C8B-B14F-4D97-AF65-F5344CB8AC3E}">
        <p14:creationId xmlns:p14="http://schemas.microsoft.com/office/powerpoint/2010/main" val="25988125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F9EC1D-ABB7-4E54-BC3C-0C96B307180C}"/>
              </a:ext>
            </a:extLst>
          </p:cNvPr>
          <p:cNvSpPr txBox="1"/>
          <p:nvPr/>
        </p:nvSpPr>
        <p:spPr>
          <a:xfrm>
            <a:off x="0" y="280089"/>
            <a:ext cx="2174758" cy="400110"/>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en-US" altLang="ja-JP"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STAGE 1-2</a:t>
            </a:r>
            <a:endParaRPr kumimoji="1" lang="ja-JP" altLang="en-US"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endParaRPr>
          </a:p>
        </p:txBody>
      </p:sp>
      <p:cxnSp>
        <p:nvCxnSpPr>
          <p:cNvPr id="4" name="Straight Connector 3">
            <a:extLst>
              <a:ext uri="{FF2B5EF4-FFF2-40B4-BE49-F238E27FC236}">
                <a16:creationId xmlns:a16="http://schemas.microsoft.com/office/drawing/2014/main" id="{C714817A-AB0A-B998-D4F5-787CECC02419}"/>
              </a:ext>
            </a:extLst>
          </p:cNvPr>
          <p:cNvCxnSpPr/>
          <p:nvPr/>
        </p:nvCxnSpPr>
        <p:spPr>
          <a:xfrm>
            <a:off x="2266716" y="280089"/>
            <a:ext cx="0" cy="4001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E1CFFD-D5C9-9DC2-A716-6BA2383BAB5D}"/>
              </a:ext>
            </a:extLst>
          </p:cNvPr>
          <p:cNvSpPr txBox="1"/>
          <p:nvPr/>
        </p:nvSpPr>
        <p:spPr>
          <a:xfrm>
            <a:off x="3589208" y="2239719"/>
            <a:ext cx="4753179" cy="46166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ja-JP" altLang="en-US" sz="24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 この </a:t>
            </a:r>
            <a:r>
              <a:rPr kumimoji="1" lang="en-US" altLang="ja-JP" sz="24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STAGE </a:t>
            </a:r>
            <a:r>
              <a:rPr kumimoji="1" lang="ja-JP" altLang="en-US" sz="24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の目標</a:t>
            </a:r>
          </a:p>
        </p:txBody>
      </p:sp>
      <p:sp>
        <p:nvSpPr>
          <p:cNvPr id="13" name="TextBox 12">
            <a:extLst>
              <a:ext uri="{FF2B5EF4-FFF2-40B4-BE49-F238E27FC236}">
                <a16:creationId xmlns:a16="http://schemas.microsoft.com/office/drawing/2014/main" id="{C1DD747C-2E6F-6262-B9B5-4DD9786DBF93}"/>
              </a:ext>
            </a:extLst>
          </p:cNvPr>
          <p:cNvSpPr txBox="1"/>
          <p:nvPr/>
        </p:nvSpPr>
        <p:spPr>
          <a:xfrm>
            <a:off x="990497" y="3013443"/>
            <a:ext cx="10211004" cy="584775"/>
          </a:xfrm>
          <a:prstGeom prst="rect">
            <a:avLst/>
          </a:prstGeom>
          <a:noFill/>
        </p:spPr>
        <p:txBody>
          <a:bodyPr wrap="square" rtlCol="0">
            <a:spAutoFit/>
          </a:bodyPr>
          <a:lstStyle/>
          <a:p>
            <a:pPr marR="0" algn="ctr" defTabSz="914400" rtl="0" eaLnBrk="1" fontAlgn="auto" latinLnBrk="0" hangingPunct="1">
              <a:lnSpc>
                <a:spcPct val="100000"/>
              </a:lnSpc>
              <a:spcBef>
                <a:spcPts val="0"/>
              </a:spcBef>
              <a:spcAft>
                <a:spcPts val="0"/>
              </a:spcAft>
              <a:buClrTx/>
              <a:buSzTx/>
              <a:tabLst/>
            </a:pPr>
            <a:r>
              <a:rPr lang="en-US" altLang="ja-JP" sz="3200">
                <a:solidFill>
                  <a:schemeClr val="accent4">
                    <a:lumMod val="75000"/>
                  </a:schemeClr>
                </a:solidFill>
                <a:latin typeface="Ricty Diminished Discord" panose="020B0509020203020207" pitchFamily="49" charset="-128"/>
                <a:ea typeface="Ricty Diminished Discord" panose="020B0509020203020207" pitchFamily="49" charset="-128"/>
              </a:rPr>
              <a:t>&gt;</a:t>
            </a:r>
            <a:r>
              <a:rPr kumimoji="1" lang="ja-JP" altLang="en-US" sz="32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  コードが実際に実行されるまでを理解する</a:t>
            </a:r>
            <a:endParaRPr kumimoji="1" lang="en-US" altLang="ja-JP" sz="32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p:txBody>
      </p:sp>
      <p:sp>
        <p:nvSpPr>
          <p:cNvPr id="9" name="TextBox 8">
            <a:extLst>
              <a:ext uri="{FF2B5EF4-FFF2-40B4-BE49-F238E27FC236}">
                <a16:creationId xmlns:a16="http://schemas.microsoft.com/office/drawing/2014/main" id="{B61DE127-58A2-1BDC-24E5-9CA1C3970E04}"/>
              </a:ext>
            </a:extLst>
          </p:cNvPr>
          <p:cNvSpPr txBox="1"/>
          <p:nvPr/>
        </p:nvSpPr>
        <p:spPr>
          <a:xfrm>
            <a:off x="2497999" y="295478"/>
            <a:ext cx="7941402"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1800" b="0" i="0" u="none" strike="noStrike" kern="1200" cap="none" spc="0" normalizeH="0" baseline="0" noProof="0">
                <a:ln>
                  <a:noFill/>
                </a:ln>
                <a:solidFill>
                  <a:schemeClr val="accent2"/>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機械語</a:t>
            </a:r>
            <a:r>
              <a:rPr kumimoji="1" lang="ja-JP" altLang="en-US" sz="1800" b="0" i="0" u="none" strike="noStrike" kern="1200" cap="none" spc="0" normalizeH="0" baseline="0" noProof="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のしくみ</a:t>
            </a:r>
          </a:p>
        </p:txBody>
      </p:sp>
      <p:cxnSp>
        <p:nvCxnSpPr>
          <p:cNvPr id="14" name="Straight Connector 13">
            <a:extLst>
              <a:ext uri="{FF2B5EF4-FFF2-40B4-BE49-F238E27FC236}">
                <a16:creationId xmlns:a16="http://schemas.microsoft.com/office/drawing/2014/main" id="{EAB97BD1-D347-FBB7-7BE1-D4AC53064AB0}"/>
              </a:ext>
            </a:extLst>
          </p:cNvPr>
          <p:cNvCxnSpPr>
            <a:cxnSpLocks/>
          </p:cNvCxnSpPr>
          <p:nvPr/>
        </p:nvCxnSpPr>
        <p:spPr>
          <a:xfrm>
            <a:off x="3963186" y="2706702"/>
            <a:ext cx="4114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02F75D0-79A5-12DF-3814-6A45ABE9828E}"/>
              </a:ext>
            </a:extLst>
          </p:cNvPr>
          <p:cNvSpPr txBox="1"/>
          <p:nvPr/>
        </p:nvSpPr>
        <p:spPr>
          <a:xfrm>
            <a:off x="990497" y="3823047"/>
            <a:ext cx="10211004" cy="584775"/>
          </a:xfrm>
          <a:prstGeom prst="rect">
            <a:avLst/>
          </a:prstGeom>
          <a:noFill/>
        </p:spPr>
        <p:txBody>
          <a:bodyPr wrap="square" rtlCol="0">
            <a:spAutoFit/>
          </a:bodyPr>
          <a:lstStyle/>
          <a:p>
            <a:pPr marR="0" algn="ctr" defTabSz="914400" rtl="0" eaLnBrk="1" fontAlgn="auto" latinLnBrk="0" hangingPunct="1">
              <a:lnSpc>
                <a:spcPct val="100000"/>
              </a:lnSpc>
              <a:spcBef>
                <a:spcPts val="0"/>
              </a:spcBef>
              <a:spcAft>
                <a:spcPts val="0"/>
              </a:spcAft>
              <a:buClrTx/>
              <a:buSzTx/>
              <a:tabLst/>
            </a:pPr>
            <a:r>
              <a:rPr lang="en-US" altLang="ja-JP" sz="3200">
                <a:solidFill>
                  <a:schemeClr val="accent4">
                    <a:lumMod val="75000"/>
                  </a:schemeClr>
                </a:solidFill>
                <a:latin typeface="Ricty Diminished Discord" panose="020B0509020203020207" pitchFamily="49" charset="-128"/>
                <a:ea typeface="Ricty Diminished Discord" panose="020B0509020203020207" pitchFamily="49" charset="-128"/>
              </a:rPr>
              <a:t>&gt;</a:t>
            </a:r>
            <a:r>
              <a:rPr kumimoji="1" lang="ja-JP" altLang="en-US" sz="32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  専門用語にちょっとだけ慣れる</a:t>
            </a:r>
            <a:endParaRPr kumimoji="1" lang="en-US" altLang="ja-JP" sz="32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p:txBody>
      </p:sp>
    </p:spTree>
    <p:extLst>
      <p:ext uri="{BB962C8B-B14F-4D97-AF65-F5344CB8AC3E}">
        <p14:creationId xmlns:p14="http://schemas.microsoft.com/office/powerpoint/2010/main" val="5220071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FF7902-EA79-787E-FA5C-EEB2C27E31F7}"/>
              </a:ext>
            </a:extLst>
          </p:cNvPr>
          <p:cNvSpPr>
            <a:spLocks noGrp="1"/>
          </p:cNvSpPr>
          <p:nvPr>
            <p:ph type="dt" sz="half" idx="12"/>
          </p:nvPr>
        </p:nvSpPr>
        <p:spPr/>
        <p:txBody>
          <a:bodyPr/>
          <a:lstStyle/>
          <a:p>
            <a:r>
              <a:rPr lang="en-US"/>
              <a:t>1 – 2 | </a:t>
            </a:r>
            <a:r>
              <a:rPr lang="ja-JP" altLang="en-US"/>
              <a:t>機械語の仕組み</a:t>
            </a:r>
            <a:endParaRPr lang="en-US"/>
          </a:p>
        </p:txBody>
      </p:sp>
      <p:sp>
        <p:nvSpPr>
          <p:cNvPr id="3" name="Slide Number Placeholder 2">
            <a:extLst>
              <a:ext uri="{FF2B5EF4-FFF2-40B4-BE49-F238E27FC236}">
                <a16:creationId xmlns:a16="http://schemas.microsoft.com/office/drawing/2014/main" id="{FF7F649D-CC2F-753E-5B2A-DA8B7AF93781}"/>
              </a:ext>
            </a:extLst>
          </p:cNvPr>
          <p:cNvSpPr>
            <a:spLocks noGrp="1"/>
          </p:cNvSpPr>
          <p:nvPr>
            <p:ph type="sldNum" sz="quarter" idx="14"/>
          </p:nvPr>
        </p:nvSpPr>
        <p:spPr/>
        <p:txBody>
          <a:bodyPr/>
          <a:lstStyle/>
          <a:p>
            <a:fld id="{4FD594F5-0CD6-4669-8A9D-E7C0C039D302}" type="slidenum">
              <a:rPr lang="ja-JP" altLang="en-US" smtClean="0"/>
              <a:pPr/>
              <a:t>3</a:t>
            </a:fld>
            <a:endParaRPr lang="ja-JP" altLang="en-US"/>
          </a:p>
        </p:txBody>
      </p:sp>
      <p:sp>
        <p:nvSpPr>
          <p:cNvPr id="4" name="TextBox 3">
            <a:extLst>
              <a:ext uri="{FF2B5EF4-FFF2-40B4-BE49-F238E27FC236}">
                <a16:creationId xmlns:a16="http://schemas.microsoft.com/office/drawing/2014/main" id="{073DE299-8946-CCC0-7E59-B4F2AFC9CFB4}"/>
              </a:ext>
            </a:extLst>
          </p:cNvPr>
          <p:cNvSpPr txBox="1"/>
          <p:nvPr/>
        </p:nvSpPr>
        <p:spPr>
          <a:xfrm>
            <a:off x="452387" y="327259"/>
            <a:ext cx="7344076" cy="52322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28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コードが機械語になるまで</a:t>
            </a:r>
          </a:p>
        </p:txBody>
      </p:sp>
      <p:sp>
        <p:nvSpPr>
          <p:cNvPr id="5" name="TextBox 4">
            <a:extLst>
              <a:ext uri="{FF2B5EF4-FFF2-40B4-BE49-F238E27FC236}">
                <a16:creationId xmlns:a16="http://schemas.microsoft.com/office/drawing/2014/main" id="{6AE73676-8AD6-E0AA-1560-DDF15C3AB8A3}"/>
              </a:ext>
            </a:extLst>
          </p:cNvPr>
          <p:cNvSpPr txBox="1"/>
          <p:nvPr/>
        </p:nvSpPr>
        <p:spPr>
          <a:xfrm>
            <a:off x="2958722" y="4470770"/>
            <a:ext cx="6278678" cy="52322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2800" b="0" i="0" u="none" strike="noStrike" kern="1200" cap="none" spc="0" normalizeH="0" baseline="0" noProof="0">
                <a:ln>
                  <a:noFill/>
                </a:ln>
                <a:solidFill>
                  <a:schemeClr val="accent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機械語</a:t>
            </a:r>
          </a:p>
        </p:txBody>
      </p:sp>
      <p:sp>
        <p:nvSpPr>
          <p:cNvPr id="6" name="TextBox 5">
            <a:extLst>
              <a:ext uri="{FF2B5EF4-FFF2-40B4-BE49-F238E27FC236}">
                <a16:creationId xmlns:a16="http://schemas.microsoft.com/office/drawing/2014/main" id="{5A5EC537-4F62-2B69-A6A9-4E5665C6C9C1}"/>
              </a:ext>
            </a:extLst>
          </p:cNvPr>
          <p:cNvSpPr txBox="1"/>
          <p:nvPr/>
        </p:nvSpPr>
        <p:spPr>
          <a:xfrm>
            <a:off x="2175051" y="963718"/>
            <a:ext cx="2832724" cy="523220"/>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ja-JP" altLang="en-US" sz="2800" b="0" i="0" u="none" strike="noStrike" kern="1200" cap="none" spc="0" normalizeH="0" baseline="0" noProof="0">
                <a:ln>
                  <a:noFill/>
                </a:ln>
                <a:solidFill>
                  <a:schemeClr val="accent4"/>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コード</a:t>
            </a:r>
            <a:endParaRPr kumimoji="1" lang="ja-JP" altLang="en-US" sz="28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p:txBody>
      </p:sp>
      <p:sp>
        <p:nvSpPr>
          <p:cNvPr id="8" name="TextBox 7">
            <a:extLst>
              <a:ext uri="{FF2B5EF4-FFF2-40B4-BE49-F238E27FC236}">
                <a16:creationId xmlns:a16="http://schemas.microsoft.com/office/drawing/2014/main" id="{58FC0D21-D91A-90CF-9392-81ABBBA955A2}"/>
              </a:ext>
            </a:extLst>
          </p:cNvPr>
          <p:cNvSpPr txBox="1"/>
          <p:nvPr/>
        </p:nvSpPr>
        <p:spPr>
          <a:xfrm>
            <a:off x="2432785" y="1499077"/>
            <a:ext cx="2832724" cy="400110"/>
          </a:xfrm>
          <a:prstGeom prst="rect">
            <a:avLst/>
          </a:prstGeom>
          <a:noFill/>
        </p:spPr>
        <p:txBody>
          <a:bodyPr wrap="square">
            <a:spAutoFit/>
          </a:bodyPr>
          <a:lstStyle/>
          <a:p>
            <a:r>
              <a:rPr kumimoji="1" lang="ja-JP" altLang="en-US"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人間が読みやすい形式</a:t>
            </a:r>
            <a:endParaRPr lang="ja-JP" altLang="en-US" sz="2000"/>
          </a:p>
        </p:txBody>
      </p:sp>
      <p:sp>
        <p:nvSpPr>
          <p:cNvPr id="11" name="TextBox 10">
            <a:extLst>
              <a:ext uri="{FF2B5EF4-FFF2-40B4-BE49-F238E27FC236}">
                <a16:creationId xmlns:a16="http://schemas.microsoft.com/office/drawing/2014/main" id="{24B33283-0050-A667-715B-318A98CD3109}"/>
              </a:ext>
            </a:extLst>
          </p:cNvPr>
          <p:cNvSpPr txBox="1"/>
          <p:nvPr/>
        </p:nvSpPr>
        <p:spPr>
          <a:xfrm>
            <a:off x="3189514" y="4903113"/>
            <a:ext cx="6173306" cy="400110"/>
          </a:xfrm>
          <a:prstGeom prst="rect">
            <a:avLst/>
          </a:prstGeom>
          <a:noFill/>
        </p:spPr>
        <p:txBody>
          <a:bodyPr wrap="square">
            <a:spAutoFit/>
          </a:bodyPr>
          <a:lstStyle/>
          <a:p>
            <a:r>
              <a:rPr lang="ja-JP" altLang="en-US" sz="2000">
                <a:solidFill>
                  <a:schemeClr val="bg1"/>
                </a:solidFill>
              </a:rPr>
              <a:t>人は読みたくないけど機械は読める</a:t>
            </a:r>
            <a:endParaRPr lang="en-US" altLang="ja-JP" sz="2000">
              <a:solidFill>
                <a:schemeClr val="bg1"/>
              </a:solidFill>
            </a:endParaRPr>
          </a:p>
        </p:txBody>
      </p:sp>
      <p:sp>
        <p:nvSpPr>
          <p:cNvPr id="12" name="Arrow: Down 11">
            <a:extLst>
              <a:ext uri="{FF2B5EF4-FFF2-40B4-BE49-F238E27FC236}">
                <a16:creationId xmlns:a16="http://schemas.microsoft.com/office/drawing/2014/main" id="{7077E6B7-9BB4-44DB-ECFD-5932375531CF}"/>
              </a:ext>
            </a:extLst>
          </p:cNvPr>
          <p:cNvSpPr/>
          <p:nvPr/>
        </p:nvSpPr>
        <p:spPr>
          <a:xfrm>
            <a:off x="3189514" y="2005357"/>
            <a:ext cx="715735" cy="2389658"/>
          </a:xfrm>
          <a:prstGeom prst="downArrow">
            <a:avLst>
              <a:gd name="adj1" fmla="val 50000"/>
              <a:gd name="adj2" fmla="val 92655"/>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Picture 14">
            <a:extLst>
              <a:ext uri="{FF2B5EF4-FFF2-40B4-BE49-F238E27FC236}">
                <a16:creationId xmlns:a16="http://schemas.microsoft.com/office/drawing/2014/main" id="{33C2C64A-DA18-8A9A-724E-F95E58D5982F}"/>
              </a:ext>
            </a:extLst>
          </p:cNvPr>
          <p:cNvPicPr>
            <a:picLocks noChangeAspect="1"/>
          </p:cNvPicPr>
          <p:nvPr/>
        </p:nvPicPr>
        <p:blipFill rotWithShape="1">
          <a:blip r:embed="rId3"/>
          <a:srcRect t="7921"/>
          <a:stretch/>
        </p:blipFill>
        <p:spPr>
          <a:xfrm>
            <a:off x="6865343" y="1083129"/>
            <a:ext cx="4744112" cy="1368394"/>
          </a:xfrm>
          <a:prstGeom prst="rect">
            <a:avLst/>
          </a:prstGeom>
        </p:spPr>
      </p:pic>
      <p:sp>
        <p:nvSpPr>
          <p:cNvPr id="21" name="TextBox 20">
            <a:extLst>
              <a:ext uri="{FF2B5EF4-FFF2-40B4-BE49-F238E27FC236}">
                <a16:creationId xmlns:a16="http://schemas.microsoft.com/office/drawing/2014/main" id="{602849C5-FDA4-0E1E-DEA7-412BCC1A8AF0}"/>
              </a:ext>
            </a:extLst>
          </p:cNvPr>
          <p:cNvSpPr txBox="1"/>
          <p:nvPr/>
        </p:nvSpPr>
        <p:spPr>
          <a:xfrm>
            <a:off x="4656840" y="5380733"/>
            <a:ext cx="7334207" cy="646331"/>
          </a:xfrm>
          <a:prstGeom prst="rect">
            <a:avLst/>
          </a:prstGeom>
          <a:solidFill>
            <a:schemeClr val="bg1"/>
          </a:solidFill>
        </p:spPr>
        <p:txBody>
          <a:bodyPr wrap="square">
            <a:spAutoFit/>
          </a:bodyPr>
          <a:lstStyle/>
          <a:p>
            <a:r>
              <a:rPr lang="en-US" altLang="ja-JP">
                <a:latin typeface="Ricty Diminished Discord" panose="020B0509020203020207" pitchFamily="49" charset="-128"/>
                <a:ea typeface="Ricty Diminished Discord" panose="020B0509020203020207" pitchFamily="49" charset="-128"/>
              </a:rPr>
              <a:t>0100100001100101011011000110110001101111001000000101011101101111011100100110110001100100</a:t>
            </a:r>
            <a:endParaRPr lang="ja-JP" altLang="en-US">
              <a:latin typeface="Ricty Diminished Discord" panose="020B0509020203020207" pitchFamily="49" charset="-128"/>
              <a:ea typeface="Ricty Diminished Discord" panose="020B0509020203020207" pitchFamily="49" charset="-128"/>
            </a:endParaRPr>
          </a:p>
        </p:txBody>
      </p:sp>
      <p:sp>
        <p:nvSpPr>
          <p:cNvPr id="24" name="TextBox 23">
            <a:extLst>
              <a:ext uri="{FF2B5EF4-FFF2-40B4-BE49-F238E27FC236}">
                <a16:creationId xmlns:a16="http://schemas.microsoft.com/office/drawing/2014/main" id="{04C62843-CA24-9EC9-D7A8-A110C96330DF}"/>
              </a:ext>
            </a:extLst>
          </p:cNvPr>
          <p:cNvSpPr txBox="1"/>
          <p:nvPr/>
        </p:nvSpPr>
        <p:spPr>
          <a:xfrm>
            <a:off x="5025597" y="2621843"/>
            <a:ext cx="3679491" cy="830997"/>
          </a:xfrm>
          <a:prstGeom prst="rect">
            <a:avLst/>
          </a:prstGeom>
          <a:noFill/>
        </p:spPr>
        <p:txBody>
          <a:bodyPr wrap="square" rtlCol="0">
            <a:spAutoFit/>
          </a:bodyPr>
          <a:lstStyle/>
          <a:p>
            <a:r>
              <a:rPr kumimoji="1" lang="ja-JP" altLang="en-US" sz="24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源真ゴシックP Regular" panose="020B0302020203020207" pitchFamily="50" charset="-128"/>
              </a:rPr>
              <a:t>が</a:t>
            </a:r>
            <a:br>
              <a:rPr kumimoji="1" lang="en-US" altLang="ja-JP" sz="2400" b="0" i="0" u="none" strike="noStrike" kern="1200" cap="none" spc="0" normalizeH="0" baseline="0" noProof="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br>
            <a:r>
              <a:rPr kumimoji="1" lang="ja-JP" altLang="en-US" sz="24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コンパイル</a:t>
            </a:r>
            <a:r>
              <a:rPr kumimoji="1" lang="ja-JP" altLang="en-US" sz="24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源真ゴシックP Regular" panose="020B0302020203020207" pitchFamily="50" charset="-128"/>
              </a:rPr>
              <a:t>を行う</a:t>
            </a:r>
            <a:endParaRPr kumimoji="1" lang="en-US" altLang="ja-JP" sz="24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源真ゴシックP Regular" panose="020B0302020203020207" pitchFamily="50" charset="-128"/>
            </a:endParaRPr>
          </a:p>
        </p:txBody>
      </p:sp>
      <p:sp>
        <p:nvSpPr>
          <p:cNvPr id="7" name="Rectangle: Rounded Corners 6">
            <a:extLst>
              <a:ext uri="{FF2B5EF4-FFF2-40B4-BE49-F238E27FC236}">
                <a16:creationId xmlns:a16="http://schemas.microsoft.com/office/drawing/2014/main" id="{82D8F82A-EAEC-04FC-1236-D1CC9750D610}"/>
              </a:ext>
            </a:extLst>
          </p:cNvPr>
          <p:cNvSpPr/>
          <p:nvPr/>
        </p:nvSpPr>
        <p:spPr>
          <a:xfrm>
            <a:off x="2281601" y="2565601"/>
            <a:ext cx="2531559" cy="946243"/>
          </a:xfrm>
          <a:prstGeom prst="round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a:latin typeface="+mj-ea"/>
                <a:ea typeface="+mj-ea"/>
              </a:rPr>
              <a:t>コンパイラ</a:t>
            </a:r>
          </a:p>
        </p:txBody>
      </p:sp>
      <p:sp>
        <p:nvSpPr>
          <p:cNvPr id="29" name="TextBox 28">
            <a:extLst>
              <a:ext uri="{FF2B5EF4-FFF2-40B4-BE49-F238E27FC236}">
                <a16:creationId xmlns:a16="http://schemas.microsoft.com/office/drawing/2014/main" id="{59EBE909-B1A5-61AE-4C03-8A67A603B016}"/>
              </a:ext>
            </a:extLst>
          </p:cNvPr>
          <p:cNvSpPr txBox="1"/>
          <p:nvPr/>
        </p:nvSpPr>
        <p:spPr>
          <a:xfrm>
            <a:off x="4885824" y="3353709"/>
            <a:ext cx="2910639" cy="461665"/>
          </a:xfrm>
          <a:prstGeom prst="rect">
            <a:avLst/>
          </a:prstGeom>
          <a:noFill/>
        </p:spPr>
        <p:txBody>
          <a:bodyPr wrap="square">
            <a:spAutoFit/>
          </a:bodyPr>
          <a:lstStyle/>
          <a:p>
            <a:pPr algn="ctr"/>
            <a:r>
              <a:rPr kumimoji="1" lang="en-US" altLang="ja-JP" sz="2400" b="0" i="0" u="none" strike="noStrike" kern="1200" cap="none" spc="0" normalizeH="0" baseline="0" noProof="0">
                <a:ln>
                  <a:noFill/>
                </a:ln>
                <a:solidFill>
                  <a:schemeClr val="bg1">
                    <a:lumMod val="75000"/>
                  </a:schemeClr>
                </a:solidFill>
                <a:effectLst/>
                <a:uLnTx/>
                <a:uFillTx/>
                <a:latin typeface="源真ゴシックP Regular" panose="020B0302020203020207" pitchFamily="50" charset="-128"/>
                <a:ea typeface="源真ゴシックP Regular" panose="020B0302020203020207" pitchFamily="50" charset="-128"/>
                <a:cs typeface="源真ゴシックP Regular" panose="020B0302020203020207" pitchFamily="50" charset="-128"/>
              </a:rPr>
              <a:t>(</a:t>
            </a:r>
            <a:r>
              <a:rPr kumimoji="1" lang="ja-JP" altLang="en-US" sz="2400" b="0" i="0" u="none" strike="noStrike" kern="1200" cap="none" spc="0" normalizeH="0" baseline="0" noProof="0">
                <a:ln>
                  <a:noFill/>
                </a:ln>
                <a:solidFill>
                  <a:schemeClr val="bg1">
                    <a:lumMod val="75000"/>
                  </a:schemeClr>
                </a:solidFill>
                <a:effectLst/>
                <a:uLnTx/>
                <a:uFillTx/>
                <a:latin typeface="源真ゴシックP Regular" panose="020B0302020203020207" pitchFamily="50" charset="-128"/>
                <a:ea typeface="源真ゴシックP Regular" panose="020B0302020203020207" pitchFamily="50" charset="-128"/>
                <a:cs typeface="源真ゴシックP Regular" panose="020B0302020203020207" pitchFamily="50" charset="-128"/>
              </a:rPr>
              <a:t>変換作業</a:t>
            </a:r>
            <a:r>
              <a:rPr kumimoji="1" lang="en-US" altLang="ja-JP" sz="2400" b="0" i="0" u="none" strike="noStrike" kern="1200" cap="none" spc="0" normalizeH="0" baseline="0" noProof="0">
                <a:ln>
                  <a:noFill/>
                </a:ln>
                <a:solidFill>
                  <a:schemeClr val="bg1">
                    <a:lumMod val="75000"/>
                  </a:schemeClr>
                </a:solidFill>
                <a:effectLst/>
                <a:uLnTx/>
                <a:uFillTx/>
                <a:latin typeface="源真ゴシックP Regular" panose="020B0302020203020207" pitchFamily="50" charset="-128"/>
                <a:ea typeface="源真ゴシックP Regular" panose="020B0302020203020207" pitchFamily="50" charset="-128"/>
                <a:cs typeface="源真ゴシックP Regular" panose="020B0302020203020207" pitchFamily="50" charset="-128"/>
              </a:rPr>
              <a:t>)</a:t>
            </a:r>
            <a:endParaRPr lang="ja-JP" altLang="en-US">
              <a:solidFill>
                <a:schemeClr val="bg1">
                  <a:lumMod val="75000"/>
                </a:schemeClr>
              </a:solidFill>
              <a:latin typeface="源真ゴシックP Regular" panose="020B0302020203020207" pitchFamily="50" charset="-128"/>
              <a:ea typeface="源真ゴシックP Regular" panose="020B0302020203020207" pitchFamily="50" charset="-128"/>
              <a:cs typeface="源真ゴシックP Regular" panose="020B0302020203020207" pitchFamily="50" charset="-128"/>
            </a:endParaRPr>
          </a:p>
        </p:txBody>
      </p:sp>
      <p:sp>
        <p:nvSpPr>
          <p:cNvPr id="9" name="TextBox 28">
            <a:extLst>
              <a:ext uri="{FF2B5EF4-FFF2-40B4-BE49-F238E27FC236}">
                <a16:creationId xmlns:a16="http://schemas.microsoft.com/office/drawing/2014/main" id="{3DF93431-C45C-B9C4-2C77-083498456D2C}"/>
              </a:ext>
            </a:extLst>
          </p:cNvPr>
          <p:cNvSpPr txBox="1"/>
          <p:nvPr/>
        </p:nvSpPr>
        <p:spPr>
          <a:xfrm>
            <a:off x="310147" y="5378879"/>
            <a:ext cx="3188768" cy="707886"/>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a:ln>
                  <a:noFill/>
                </a:ln>
                <a:solidFill>
                  <a:prstClr val="white"/>
                </a:solidFill>
                <a:effectLst/>
                <a:uLnTx/>
                <a:uFillTx/>
                <a:latin typeface="源真ゴシックP Regular"/>
                <a:ea typeface="源真ゴシックP Regular"/>
                <a:cs typeface="源真ゴシックP Heavy" panose="020B0702020203020207" pitchFamily="50" charset="-128"/>
              </a:rPr>
              <a:t>この作業をまとめて </a:t>
            </a:r>
            <a:br>
              <a:rPr kumimoji="1" lang="en-US" altLang="ja-JP" sz="2000" b="0" i="0" u="none" strike="noStrike" kern="1200" cap="none" spc="0" normalizeH="0" baseline="0" noProof="0">
                <a:ln>
                  <a:noFill/>
                </a:ln>
                <a:solidFill>
                  <a:prstClr val="white"/>
                </a:solidFill>
                <a:effectLst/>
                <a:uLnTx/>
                <a:uFillTx/>
                <a:latin typeface="源真ゴシックP Regular"/>
                <a:ea typeface="源真ゴシックP Regular"/>
                <a:cs typeface="源真ゴシックP Heavy" panose="020B0702020203020207" pitchFamily="50" charset="-128"/>
              </a:rPr>
            </a:br>
            <a:r>
              <a:rPr kumimoji="1" lang="ja-JP" altLang="en-US" sz="2000" b="0" i="0" u="none" strike="noStrike" kern="1200" cap="none" spc="0" normalizeH="0" baseline="0" noProof="0">
                <a:ln>
                  <a:noFill/>
                </a:ln>
                <a:solidFill>
                  <a:srgbClr val="97CC4B"/>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ビルド </a:t>
            </a:r>
            <a:r>
              <a:rPr kumimoji="1" lang="ja-JP" altLang="en-US" sz="2000" b="0" i="0" u="none" strike="noStrike" kern="1200" cap="none" spc="0" normalizeH="0" baseline="0" noProof="0">
                <a:ln>
                  <a:noFill/>
                </a:ln>
                <a:solidFill>
                  <a:schemeClr val="bg1"/>
                </a:solidFill>
                <a:effectLst/>
                <a:uLnTx/>
                <a:uFillTx/>
                <a:latin typeface="+mn-ea"/>
                <a:cs typeface="源真ゴシックP Heavy" panose="020B0702020203020207" pitchFamily="50" charset="-128"/>
              </a:rPr>
              <a:t>ということもあります </a:t>
            </a:r>
          </a:p>
        </p:txBody>
      </p:sp>
      <p:cxnSp>
        <p:nvCxnSpPr>
          <p:cNvPr id="10" name="直線コネクタ 9">
            <a:extLst>
              <a:ext uri="{FF2B5EF4-FFF2-40B4-BE49-F238E27FC236}">
                <a16:creationId xmlns:a16="http://schemas.microsoft.com/office/drawing/2014/main" id="{C482A8D4-8129-ECB0-2043-C8176CE6DD76}"/>
              </a:ext>
            </a:extLst>
          </p:cNvPr>
          <p:cNvCxnSpPr/>
          <p:nvPr/>
        </p:nvCxnSpPr>
        <p:spPr>
          <a:xfrm flipV="1">
            <a:off x="452387" y="850479"/>
            <a:ext cx="523443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2684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FF7902-EA79-787E-FA5C-EEB2C27E31F7}"/>
              </a:ext>
            </a:extLst>
          </p:cNvPr>
          <p:cNvSpPr>
            <a:spLocks noGrp="1"/>
          </p:cNvSpPr>
          <p:nvPr>
            <p:ph type="dt" sz="half" idx="12"/>
          </p:nvPr>
        </p:nvSpPr>
        <p:spPr/>
        <p:txBody>
          <a:bodyPr/>
          <a:lstStyle/>
          <a:p>
            <a:r>
              <a:rPr lang="en-US"/>
              <a:t>1 – 2 | </a:t>
            </a:r>
            <a:r>
              <a:rPr lang="ja-JP" altLang="en-US"/>
              <a:t>機械語の仕組み</a:t>
            </a:r>
            <a:endParaRPr lang="en-US"/>
          </a:p>
        </p:txBody>
      </p:sp>
      <p:sp>
        <p:nvSpPr>
          <p:cNvPr id="3" name="Slide Number Placeholder 2">
            <a:extLst>
              <a:ext uri="{FF2B5EF4-FFF2-40B4-BE49-F238E27FC236}">
                <a16:creationId xmlns:a16="http://schemas.microsoft.com/office/drawing/2014/main" id="{FF7F649D-CC2F-753E-5B2A-DA8B7AF93781}"/>
              </a:ext>
            </a:extLst>
          </p:cNvPr>
          <p:cNvSpPr>
            <a:spLocks noGrp="1"/>
          </p:cNvSpPr>
          <p:nvPr>
            <p:ph type="sldNum" sz="quarter" idx="14"/>
          </p:nvPr>
        </p:nvSpPr>
        <p:spPr/>
        <p:txBody>
          <a:bodyPr/>
          <a:lstStyle/>
          <a:p>
            <a:fld id="{4FD594F5-0CD6-4669-8A9D-E7C0C039D302}" type="slidenum">
              <a:rPr lang="ja-JP" altLang="en-US" smtClean="0"/>
              <a:pPr/>
              <a:t>4</a:t>
            </a:fld>
            <a:endParaRPr lang="ja-JP" altLang="en-US"/>
          </a:p>
        </p:txBody>
      </p:sp>
      <p:sp>
        <p:nvSpPr>
          <p:cNvPr id="4" name="TextBox 3">
            <a:extLst>
              <a:ext uri="{FF2B5EF4-FFF2-40B4-BE49-F238E27FC236}">
                <a16:creationId xmlns:a16="http://schemas.microsoft.com/office/drawing/2014/main" id="{073DE299-8946-CCC0-7E59-B4F2AFC9CFB4}"/>
              </a:ext>
            </a:extLst>
          </p:cNvPr>
          <p:cNvSpPr txBox="1"/>
          <p:nvPr/>
        </p:nvSpPr>
        <p:spPr>
          <a:xfrm>
            <a:off x="452387" y="307716"/>
            <a:ext cx="7344076" cy="52322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28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ビルドされたコードはどこへ？</a:t>
            </a:r>
          </a:p>
        </p:txBody>
      </p:sp>
      <p:pic>
        <p:nvPicPr>
          <p:cNvPr id="16" name="図 15">
            <a:extLst>
              <a:ext uri="{FF2B5EF4-FFF2-40B4-BE49-F238E27FC236}">
                <a16:creationId xmlns:a16="http://schemas.microsoft.com/office/drawing/2014/main" id="{8047131C-BD91-9EBF-B05A-922B809BD297}"/>
              </a:ext>
            </a:extLst>
          </p:cNvPr>
          <p:cNvPicPr>
            <a:picLocks noChangeAspect="1"/>
          </p:cNvPicPr>
          <p:nvPr/>
        </p:nvPicPr>
        <p:blipFill>
          <a:blip r:embed="rId3"/>
          <a:stretch>
            <a:fillRect/>
          </a:stretch>
        </p:blipFill>
        <p:spPr>
          <a:xfrm>
            <a:off x="1437049" y="1311123"/>
            <a:ext cx="8983723" cy="2029082"/>
          </a:xfrm>
          <a:prstGeom prst="rect">
            <a:avLst/>
          </a:prstGeom>
        </p:spPr>
      </p:pic>
      <p:sp>
        <p:nvSpPr>
          <p:cNvPr id="17" name="TextBox 28">
            <a:extLst>
              <a:ext uri="{FF2B5EF4-FFF2-40B4-BE49-F238E27FC236}">
                <a16:creationId xmlns:a16="http://schemas.microsoft.com/office/drawing/2014/main" id="{BEF270E8-D1BA-2790-D145-2E1317D6226C}"/>
              </a:ext>
            </a:extLst>
          </p:cNvPr>
          <p:cNvSpPr txBox="1"/>
          <p:nvPr/>
        </p:nvSpPr>
        <p:spPr>
          <a:xfrm>
            <a:off x="1682525" y="3746664"/>
            <a:ext cx="8492770" cy="218521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a:ln>
                  <a:noFill/>
                </a:ln>
                <a:solidFill>
                  <a:prstClr val="white"/>
                </a:solidFill>
                <a:effectLst/>
                <a:uLnTx/>
                <a:uFillTx/>
                <a:latin typeface="源真ゴシックP Regular"/>
                <a:ea typeface="源真ゴシックP Regular"/>
                <a:cs typeface="源真ゴシックP Heavy" panose="020B0702020203020207" pitchFamily="50" charset="-128"/>
              </a:rPr>
              <a:t>拡張子が </a:t>
            </a:r>
            <a:r>
              <a:rPr kumimoji="1" lang="en-US" altLang="ja-JP" sz="2000" b="0" i="0" u="none" strike="noStrike" kern="1200" cap="none" spc="0" normalizeH="0" baseline="0" noProof="0">
                <a:ln>
                  <a:noFill/>
                </a:ln>
                <a:solidFill>
                  <a:schemeClr val="accent2"/>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rPr>
              <a:t>.exe </a:t>
            </a:r>
            <a:r>
              <a:rPr kumimoji="1" lang="ja-JP" altLang="en-US" sz="2000" b="0" i="0" u="none" strike="noStrike" kern="1200" cap="none" spc="0" normalizeH="0" baseline="0" noProof="0">
                <a:ln>
                  <a:noFill/>
                </a:ln>
                <a:solidFill>
                  <a:prstClr val="white"/>
                </a:solidFill>
                <a:effectLst/>
                <a:uLnTx/>
                <a:uFillTx/>
                <a:latin typeface="源真ゴシックP Regular"/>
                <a:ea typeface="源真ゴシックP Regular"/>
                <a:cs typeface="源真ゴシックP Heavy" panose="020B0702020203020207" pitchFamily="50" charset="-128"/>
              </a:rPr>
              <a:t>のファイルになって、実行できるようになります</a:t>
            </a:r>
            <a:endParaRPr kumimoji="1" lang="en-US" altLang="ja-JP" sz="2000" b="0" i="0" u="none" strike="noStrike" kern="1200" cap="none" spc="0" normalizeH="0" baseline="0" noProof="0">
              <a:ln>
                <a:noFill/>
              </a:ln>
              <a:solidFill>
                <a:prstClr val="white"/>
              </a:solidFill>
              <a:effectLst/>
              <a:uLnTx/>
              <a:uFillTx/>
              <a:latin typeface="源真ゴシックP Regular"/>
              <a:ea typeface="源真ゴシックP Regular"/>
              <a:cs typeface="源真ゴシックP Heavy" panose="020B0702020203020207"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white"/>
                </a:solidFill>
                <a:effectLst/>
                <a:uLnTx/>
                <a:uFillTx/>
                <a:latin typeface="源真ゴシックP Regular"/>
                <a:ea typeface="源真ゴシックP Regular"/>
                <a:cs typeface="源真ゴシックP Heavy" panose="020B0702020203020207" pitchFamily="50" charset="-128"/>
              </a:rPr>
              <a:t>(.exe </a:t>
            </a:r>
            <a:r>
              <a:rPr kumimoji="1" lang="ja-JP" altLang="en-US" sz="1600" b="0" i="0" u="none" strike="noStrike" kern="1200" cap="none" spc="0" normalizeH="0" baseline="0" noProof="0">
                <a:ln>
                  <a:noFill/>
                </a:ln>
                <a:solidFill>
                  <a:prstClr val="white"/>
                </a:solidFill>
                <a:effectLst/>
                <a:uLnTx/>
                <a:uFillTx/>
                <a:latin typeface="源真ゴシックP Regular"/>
                <a:ea typeface="源真ゴシックP Regular"/>
                <a:cs typeface="源真ゴシックP Heavy" panose="020B0702020203020207" pitchFamily="50" charset="-128"/>
              </a:rPr>
              <a:t>の拡張子を持つファイルは、「開く」と例外なく実行されます。 </a:t>
            </a:r>
            <a:r>
              <a:rPr kumimoji="1" lang="en-US" altLang="ja-JP" sz="1600" b="0" i="0" u="none" strike="noStrike" kern="1200" cap="none" spc="0" normalizeH="0" baseline="0" noProof="0">
                <a:ln>
                  <a:noFill/>
                </a:ln>
                <a:solidFill>
                  <a:schemeClr val="accent2"/>
                </a:solidFill>
                <a:effectLst/>
                <a:uLnTx/>
                <a:uFillTx/>
                <a:latin typeface="源真ゴシックP Regular"/>
                <a:ea typeface="源真ゴシックP Regular"/>
                <a:cs typeface="源真ゴシックP Heavy" panose="020B0702020203020207" pitchFamily="50" charset="-128"/>
              </a:rPr>
              <a:t>.pdf.exe</a:t>
            </a:r>
            <a:r>
              <a:rPr kumimoji="1" lang="en-US" altLang="ja-JP" sz="1600" b="0" i="0" u="none" strike="noStrike" kern="1200" cap="none" spc="0" normalizeH="0" baseline="0" noProof="0">
                <a:ln>
                  <a:noFill/>
                </a:ln>
                <a:solidFill>
                  <a:prstClr val="white"/>
                </a:solidFill>
                <a:effectLst/>
                <a:uLnTx/>
                <a:uFillTx/>
                <a:latin typeface="源真ゴシックP Regular"/>
                <a:ea typeface="源真ゴシックP Regular"/>
                <a:cs typeface="源真ゴシックP Heavy" panose="020B0702020203020207" pitchFamily="50" charset="-128"/>
              </a:rPr>
              <a:t> </a:t>
            </a:r>
            <a:r>
              <a:rPr kumimoji="1" lang="ja-JP" altLang="en-US" sz="1600" b="0" i="0" u="none" strike="noStrike" kern="1200" cap="none" spc="0" normalizeH="0" baseline="0" noProof="0">
                <a:ln>
                  <a:noFill/>
                </a:ln>
                <a:solidFill>
                  <a:prstClr val="white"/>
                </a:solidFill>
                <a:effectLst/>
                <a:uLnTx/>
                <a:uFillTx/>
                <a:latin typeface="源真ゴシックP Regular"/>
                <a:ea typeface="源真ゴシックP Regular"/>
                <a:cs typeface="源真ゴシックP Heavy" panose="020B0702020203020207" pitchFamily="50" charset="-128"/>
              </a:rPr>
              <a:t>にだまされないで</a:t>
            </a:r>
            <a:r>
              <a:rPr kumimoji="1" lang="en-US" altLang="ja-JP" sz="1600" b="0" i="0" u="none" strike="noStrike" kern="1200" cap="none" spc="0" normalizeH="0" baseline="0" noProof="0">
                <a:ln>
                  <a:noFill/>
                </a:ln>
                <a:solidFill>
                  <a:prstClr val="white"/>
                </a:solidFill>
                <a:effectLst/>
                <a:uLnTx/>
                <a:uFillTx/>
                <a:latin typeface="源真ゴシックP Regular"/>
                <a:ea typeface="源真ゴシックP Regular"/>
                <a:cs typeface="源真ゴシックP Heavy" panose="020B0702020203020207" pitchFamily="50" charset="-128"/>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2000">
              <a:solidFill>
                <a:prstClr val="white"/>
              </a:solidFill>
              <a:latin typeface="源真ゴシックP Regular"/>
              <a:ea typeface="源真ゴシックP Regular"/>
              <a:cs typeface="源真ゴシックP Heavy" panose="020B0702020203020207"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a:ln>
                  <a:noFill/>
                </a:ln>
                <a:solidFill>
                  <a:schemeClr val="bg1"/>
                </a:solidFill>
                <a:effectLst/>
                <a:uLnTx/>
                <a:uFillTx/>
                <a:latin typeface="+mn-ea"/>
                <a:cs typeface="源真ゴシックP Heavy" panose="020B0702020203020207" pitchFamily="50" charset="-128"/>
              </a:rPr>
              <a:t>ほかに</a:t>
            </a:r>
            <a:endParaRPr kumimoji="1" lang="en-US" altLang="ja-JP" sz="2000" b="0" i="0" u="none" strike="noStrike" kern="1200" cap="none" spc="0" normalizeH="0" baseline="0" noProof="0">
              <a:ln>
                <a:noFill/>
              </a:ln>
              <a:solidFill>
                <a:schemeClr val="bg1"/>
              </a:solidFill>
              <a:effectLst/>
              <a:uLnTx/>
              <a:uFillTx/>
              <a:latin typeface="+mn-ea"/>
              <a:cs typeface="源真ゴシックP Heavy" panose="020B0702020203020207"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a:solidFill>
                  <a:schemeClr val="bg1"/>
                </a:solidFill>
                <a:latin typeface="+mn-ea"/>
                <a:cs typeface="源真ゴシックP Heavy" panose="020B0702020203020207" pitchFamily="50" charset="-128"/>
              </a:rPr>
              <a:t>.obj </a:t>
            </a:r>
            <a:r>
              <a:rPr lang="ja-JP" altLang="en-US" sz="2000">
                <a:solidFill>
                  <a:schemeClr val="bg1"/>
                </a:solidFill>
                <a:latin typeface="+mn-ea"/>
                <a:cs typeface="源真ゴシックP Heavy" panose="020B0702020203020207" pitchFamily="50" charset="-128"/>
              </a:rPr>
              <a:t>や </a:t>
            </a:r>
            <a:r>
              <a:rPr lang="en-US" altLang="ja-JP" sz="2000">
                <a:solidFill>
                  <a:schemeClr val="bg1"/>
                </a:solidFill>
                <a:latin typeface="+mn-ea"/>
                <a:cs typeface="源真ゴシックP Heavy" panose="020B0702020203020207" pitchFamily="50" charset="-128"/>
              </a:rPr>
              <a:t>.pdb .log .</a:t>
            </a:r>
            <a:r>
              <a:rPr lang="en-US" altLang="ja-JP" sz="2000" err="1">
                <a:solidFill>
                  <a:schemeClr val="bg1"/>
                </a:solidFill>
                <a:latin typeface="+mn-ea"/>
                <a:cs typeface="源真ゴシックP Heavy" panose="020B0702020203020207" pitchFamily="50" charset="-128"/>
              </a:rPr>
              <a:t>idb</a:t>
            </a:r>
            <a:r>
              <a:rPr lang="en-US" altLang="ja-JP" sz="2000">
                <a:solidFill>
                  <a:schemeClr val="bg1"/>
                </a:solidFill>
                <a:latin typeface="+mn-ea"/>
                <a:cs typeface="源真ゴシックP Heavy" panose="020B0702020203020207" pitchFamily="50" charset="-128"/>
              </a:rPr>
              <a:t> .ilk </a:t>
            </a:r>
            <a:r>
              <a:rPr lang="ja-JP" altLang="en-US" sz="2000">
                <a:solidFill>
                  <a:schemeClr val="bg1"/>
                </a:solidFill>
                <a:latin typeface="+mn-ea"/>
                <a:cs typeface="源真ゴシックP Heavy" panose="020B0702020203020207" pitchFamily="50" charset="-128"/>
              </a:rPr>
              <a:t>など</a:t>
            </a:r>
            <a:endParaRPr lang="en-US" altLang="ja-JP" sz="2000">
              <a:solidFill>
                <a:schemeClr val="bg1"/>
              </a:solidFill>
              <a:latin typeface="+mn-ea"/>
              <a:cs typeface="源真ゴシックP Heavy" panose="020B0702020203020207"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a:ln>
                  <a:noFill/>
                </a:ln>
                <a:solidFill>
                  <a:schemeClr val="bg1"/>
                </a:solidFill>
                <a:effectLst/>
                <a:uLnTx/>
                <a:uFillTx/>
                <a:latin typeface="+mn-ea"/>
                <a:cs typeface="源真ゴシックP Heavy" panose="020B0702020203020207" pitchFamily="50" charset="-128"/>
              </a:rPr>
              <a:t>いろんな拡張子のファイルが出てきますが、</a:t>
            </a:r>
            <a:endParaRPr kumimoji="1" lang="en-US" altLang="ja-JP" sz="2000" b="0" i="0" u="none" strike="noStrike" kern="1200" cap="none" spc="0" normalizeH="0" baseline="0" noProof="0">
              <a:ln>
                <a:noFill/>
              </a:ln>
              <a:solidFill>
                <a:schemeClr val="bg1"/>
              </a:solidFill>
              <a:effectLst/>
              <a:uLnTx/>
              <a:uFillTx/>
              <a:latin typeface="+mn-ea"/>
              <a:cs typeface="源真ゴシックP Heavy" panose="020B0702020203020207"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a:ln>
                  <a:noFill/>
                </a:ln>
                <a:solidFill>
                  <a:schemeClr val="bg1"/>
                </a:solidFill>
                <a:effectLst/>
                <a:uLnTx/>
                <a:uFillTx/>
                <a:latin typeface="+mn-ea"/>
                <a:cs typeface="源真ゴシックP Heavy" panose="020B0702020203020207" pitchFamily="50" charset="-128"/>
              </a:rPr>
              <a:t>最終的に必要なのは </a:t>
            </a:r>
            <a:r>
              <a:rPr kumimoji="1" lang="en-US" altLang="ja-JP" sz="2000" b="0" i="0" u="none" strike="noStrike" kern="1200" cap="none" spc="0" normalizeH="0" baseline="0" noProof="0">
                <a:ln>
                  <a:noFill/>
                </a:ln>
                <a:solidFill>
                  <a:schemeClr val="bg1"/>
                </a:solidFill>
                <a:effectLst/>
                <a:uLnTx/>
                <a:uFillTx/>
                <a:latin typeface="+mn-ea"/>
                <a:cs typeface="源真ゴシックP Heavy" panose="020B0702020203020207" pitchFamily="50" charset="-128"/>
              </a:rPr>
              <a:t>.exe </a:t>
            </a:r>
            <a:r>
              <a:rPr kumimoji="1" lang="ja-JP" altLang="en-US" sz="2000" b="0" i="0" u="none" strike="noStrike" kern="1200" cap="none" spc="0" normalizeH="0" baseline="0" noProof="0">
                <a:ln>
                  <a:noFill/>
                </a:ln>
                <a:solidFill>
                  <a:schemeClr val="bg1"/>
                </a:solidFill>
                <a:effectLst/>
                <a:uLnTx/>
                <a:uFillTx/>
                <a:latin typeface="+mn-ea"/>
                <a:cs typeface="源真ゴシックP Heavy" panose="020B0702020203020207" pitchFamily="50" charset="-128"/>
              </a:rPr>
              <a:t>だけ</a:t>
            </a:r>
          </a:p>
        </p:txBody>
      </p:sp>
      <p:cxnSp>
        <p:nvCxnSpPr>
          <p:cNvPr id="5" name="直線コネクタ 4">
            <a:extLst>
              <a:ext uri="{FF2B5EF4-FFF2-40B4-BE49-F238E27FC236}">
                <a16:creationId xmlns:a16="http://schemas.microsoft.com/office/drawing/2014/main" id="{B34ED5D6-6F0C-8447-8CE1-B5081C104889}"/>
              </a:ext>
            </a:extLst>
          </p:cNvPr>
          <p:cNvCxnSpPr/>
          <p:nvPr/>
        </p:nvCxnSpPr>
        <p:spPr>
          <a:xfrm flipV="1">
            <a:off x="452387" y="850479"/>
            <a:ext cx="523443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59422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FF7902-EA79-787E-FA5C-EEB2C27E31F7}"/>
              </a:ext>
            </a:extLst>
          </p:cNvPr>
          <p:cNvSpPr>
            <a:spLocks noGrp="1"/>
          </p:cNvSpPr>
          <p:nvPr>
            <p:ph type="dt" sz="half" idx="12"/>
          </p:nvPr>
        </p:nvSpPr>
        <p:spPr/>
        <p:txBody>
          <a:bodyPr/>
          <a:lstStyle/>
          <a:p>
            <a:r>
              <a:rPr lang="en-US"/>
              <a:t>1 – 2 | </a:t>
            </a:r>
            <a:r>
              <a:rPr lang="ja-JP" altLang="en-US"/>
              <a:t>機械語の仕組み</a:t>
            </a:r>
            <a:endParaRPr lang="en-US"/>
          </a:p>
        </p:txBody>
      </p:sp>
      <p:sp>
        <p:nvSpPr>
          <p:cNvPr id="3" name="Slide Number Placeholder 2">
            <a:extLst>
              <a:ext uri="{FF2B5EF4-FFF2-40B4-BE49-F238E27FC236}">
                <a16:creationId xmlns:a16="http://schemas.microsoft.com/office/drawing/2014/main" id="{FF7F649D-CC2F-753E-5B2A-DA8B7AF93781}"/>
              </a:ext>
            </a:extLst>
          </p:cNvPr>
          <p:cNvSpPr>
            <a:spLocks noGrp="1"/>
          </p:cNvSpPr>
          <p:nvPr>
            <p:ph type="sldNum" sz="quarter" idx="14"/>
          </p:nvPr>
        </p:nvSpPr>
        <p:spPr/>
        <p:txBody>
          <a:bodyPr/>
          <a:lstStyle/>
          <a:p>
            <a:fld id="{4FD594F5-0CD6-4669-8A9D-E7C0C039D302}" type="slidenum">
              <a:rPr lang="ja-JP" altLang="en-US" smtClean="0"/>
              <a:pPr/>
              <a:t>5</a:t>
            </a:fld>
            <a:endParaRPr lang="ja-JP" altLang="en-US"/>
          </a:p>
        </p:txBody>
      </p:sp>
      <p:sp>
        <p:nvSpPr>
          <p:cNvPr id="4" name="TextBox 3">
            <a:extLst>
              <a:ext uri="{FF2B5EF4-FFF2-40B4-BE49-F238E27FC236}">
                <a16:creationId xmlns:a16="http://schemas.microsoft.com/office/drawing/2014/main" id="{073DE299-8946-CCC0-7E59-B4F2AFC9CFB4}"/>
              </a:ext>
            </a:extLst>
          </p:cNvPr>
          <p:cNvSpPr txBox="1"/>
          <p:nvPr/>
        </p:nvSpPr>
        <p:spPr>
          <a:xfrm>
            <a:off x="452387" y="327259"/>
            <a:ext cx="7344076" cy="52322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28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いろんなコード</a:t>
            </a:r>
            <a:r>
              <a:rPr kumimoji="1" lang="en-US" altLang="ja-JP" sz="28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a:t>
            </a:r>
            <a:r>
              <a:rPr kumimoji="1" lang="ja-JP" altLang="en-US" sz="28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言語</a:t>
            </a:r>
            <a:r>
              <a:rPr kumimoji="1" lang="en-US" altLang="ja-JP" sz="28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a:t>
            </a:r>
            <a:endParaRPr kumimoji="1" lang="ja-JP" altLang="en-US" sz="28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p:txBody>
      </p:sp>
      <p:sp>
        <p:nvSpPr>
          <p:cNvPr id="6" name="TextBox 5">
            <a:extLst>
              <a:ext uri="{FF2B5EF4-FFF2-40B4-BE49-F238E27FC236}">
                <a16:creationId xmlns:a16="http://schemas.microsoft.com/office/drawing/2014/main" id="{5A5EC537-4F62-2B69-A6A9-4E5665C6C9C1}"/>
              </a:ext>
            </a:extLst>
          </p:cNvPr>
          <p:cNvSpPr txBox="1"/>
          <p:nvPr/>
        </p:nvSpPr>
        <p:spPr>
          <a:xfrm>
            <a:off x="4430112" y="2844225"/>
            <a:ext cx="2832724" cy="58477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ja-JP" altLang="en-US" sz="3200" b="0" i="0" u="none" strike="noStrike" kern="1200" cap="none" spc="0" normalizeH="0" baseline="0" noProof="0">
                <a:ln>
                  <a:noFill/>
                </a:ln>
                <a:solidFill>
                  <a:schemeClr val="accent4"/>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コード</a:t>
            </a:r>
            <a:endParaRPr kumimoji="1" lang="ja-JP" altLang="en-US" sz="32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p:txBody>
      </p:sp>
      <p:sp>
        <p:nvSpPr>
          <p:cNvPr id="10" name="TextBox 7">
            <a:extLst>
              <a:ext uri="{FF2B5EF4-FFF2-40B4-BE49-F238E27FC236}">
                <a16:creationId xmlns:a16="http://schemas.microsoft.com/office/drawing/2014/main" id="{9A14F249-8DB9-8EA4-400D-2733C35B9D9D}"/>
              </a:ext>
            </a:extLst>
          </p:cNvPr>
          <p:cNvSpPr txBox="1"/>
          <p:nvPr/>
        </p:nvSpPr>
        <p:spPr>
          <a:xfrm>
            <a:off x="2475068" y="3369128"/>
            <a:ext cx="7122694" cy="707886"/>
          </a:xfrm>
          <a:prstGeom prst="rect">
            <a:avLst/>
          </a:prstGeom>
          <a:noFill/>
        </p:spPr>
        <p:txBody>
          <a:bodyPr wrap="square">
            <a:spAutoFit/>
          </a:bodyPr>
          <a:lstStyle/>
          <a:p>
            <a:pPr algn="ctr"/>
            <a:r>
              <a:rPr kumimoji="1" lang="ja-JP" altLang="en-US"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人間が読みやすい形式</a:t>
            </a:r>
            <a:endParaRPr kumimoji="1" lang="en-US" altLang="ja-JP" sz="20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a:p>
            <a:pPr algn="ctr"/>
            <a:r>
              <a:rPr lang="ja-JP" altLang="en-US" sz="2000">
                <a:solidFill>
                  <a:schemeClr val="bg1"/>
                </a:solidFill>
              </a:rPr>
              <a:t>プログラミング言語 という、ルールにそって記述される</a:t>
            </a:r>
          </a:p>
        </p:txBody>
      </p:sp>
      <p:pic>
        <p:nvPicPr>
          <p:cNvPr id="14" name="グラフィックス 13">
            <a:extLst>
              <a:ext uri="{FF2B5EF4-FFF2-40B4-BE49-F238E27FC236}">
                <a16:creationId xmlns:a16="http://schemas.microsoft.com/office/drawing/2014/main" id="{1319CD7E-34AE-1BC8-4337-1949D9EE54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64655" y="2883565"/>
            <a:ext cx="1219200" cy="1219200"/>
          </a:xfrm>
          <a:prstGeom prst="rect">
            <a:avLst/>
          </a:prstGeom>
        </p:spPr>
      </p:pic>
      <p:pic>
        <p:nvPicPr>
          <p:cNvPr id="17" name="グラフィックス 16">
            <a:extLst>
              <a:ext uri="{FF2B5EF4-FFF2-40B4-BE49-F238E27FC236}">
                <a16:creationId xmlns:a16="http://schemas.microsoft.com/office/drawing/2014/main" id="{621BD7FB-2392-D9D6-B216-119FAC8B896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83922" y="4563503"/>
            <a:ext cx="1219200" cy="1219200"/>
          </a:xfrm>
          <a:prstGeom prst="rect">
            <a:avLst/>
          </a:prstGeom>
        </p:spPr>
      </p:pic>
      <p:pic>
        <p:nvPicPr>
          <p:cNvPr id="19" name="グラフィックス 18">
            <a:extLst>
              <a:ext uri="{FF2B5EF4-FFF2-40B4-BE49-F238E27FC236}">
                <a16:creationId xmlns:a16="http://schemas.microsoft.com/office/drawing/2014/main" id="{79A91281-5491-A6C3-A28E-11217E227E4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05225" y="4391117"/>
            <a:ext cx="1219200" cy="1219200"/>
          </a:xfrm>
          <a:prstGeom prst="rect">
            <a:avLst/>
          </a:prstGeom>
        </p:spPr>
      </p:pic>
      <p:pic>
        <p:nvPicPr>
          <p:cNvPr id="22" name="グラフィックス 21">
            <a:extLst>
              <a:ext uri="{FF2B5EF4-FFF2-40B4-BE49-F238E27FC236}">
                <a16:creationId xmlns:a16="http://schemas.microsoft.com/office/drawing/2014/main" id="{FB99F6E0-6CAD-C422-8053-9F15DB5912D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71073" y="2819400"/>
            <a:ext cx="1219200" cy="1219200"/>
          </a:xfrm>
          <a:prstGeom prst="rect">
            <a:avLst/>
          </a:prstGeom>
        </p:spPr>
      </p:pic>
      <p:pic>
        <p:nvPicPr>
          <p:cNvPr id="25" name="グラフィックス 24">
            <a:extLst>
              <a:ext uri="{FF2B5EF4-FFF2-40B4-BE49-F238E27FC236}">
                <a16:creationId xmlns:a16="http://schemas.microsoft.com/office/drawing/2014/main" id="{70710745-A1D2-2DE3-66D6-ECB41536EAC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396343" y="1225339"/>
            <a:ext cx="1219200" cy="1219200"/>
          </a:xfrm>
          <a:prstGeom prst="rect">
            <a:avLst/>
          </a:prstGeom>
        </p:spPr>
      </p:pic>
      <p:pic>
        <p:nvPicPr>
          <p:cNvPr id="27" name="グラフィックス 26">
            <a:extLst>
              <a:ext uri="{FF2B5EF4-FFF2-40B4-BE49-F238E27FC236}">
                <a16:creationId xmlns:a16="http://schemas.microsoft.com/office/drawing/2014/main" id="{F76F8F24-3AA8-60F0-9B18-57087AC51ED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187669" y="1046249"/>
            <a:ext cx="1219200" cy="1219200"/>
          </a:xfrm>
          <a:prstGeom prst="rect">
            <a:avLst/>
          </a:prstGeom>
        </p:spPr>
      </p:pic>
      <p:pic>
        <p:nvPicPr>
          <p:cNvPr id="30" name="グラフィックス 29">
            <a:extLst>
              <a:ext uri="{FF2B5EF4-FFF2-40B4-BE49-F238E27FC236}">
                <a16:creationId xmlns:a16="http://schemas.microsoft.com/office/drawing/2014/main" id="{423C91F1-C29C-E161-086B-DA93EE0E295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655862" y="1225339"/>
            <a:ext cx="1219200" cy="1219200"/>
          </a:xfrm>
          <a:prstGeom prst="rect">
            <a:avLst/>
          </a:prstGeom>
        </p:spPr>
      </p:pic>
      <p:pic>
        <p:nvPicPr>
          <p:cNvPr id="32" name="グラフィックス 31">
            <a:extLst>
              <a:ext uri="{FF2B5EF4-FFF2-40B4-BE49-F238E27FC236}">
                <a16:creationId xmlns:a16="http://schemas.microsoft.com/office/drawing/2014/main" id="{5D58C919-FE1A-7E87-38A2-26877178E7A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758990" y="4283815"/>
            <a:ext cx="1219200" cy="1219200"/>
          </a:xfrm>
          <a:prstGeom prst="rect">
            <a:avLst/>
          </a:prstGeom>
        </p:spPr>
      </p:pic>
      <p:cxnSp>
        <p:nvCxnSpPr>
          <p:cNvPr id="5" name="直線コネクタ 4">
            <a:extLst>
              <a:ext uri="{FF2B5EF4-FFF2-40B4-BE49-F238E27FC236}">
                <a16:creationId xmlns:a16="http://schemas.microsoft.com/office/drawing/2014/main" id="{025A542C-0C74-898E-B166-1E87CD6FE5A0}"/>
              </a:ext>
            </a:extLst>
          </p:cNvPr>
          <p:cNvCxnSpPr/>
          <p:nvPr/>
        </p:nvCxnSpPr>
        <p:spPr>
          <a:xfrm flipV="1">
            <a:off x="452387" y="850479"/>
            <a:ext cx="523443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9944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FF7902-EA79-787E-FA5C-EEB2C27E31F7}"/>
              </a:ext>
            </a:extLst>
          </p:cNvPr>
          <p:cNvSpPr>
            <a:spLocks noGrp="1"/>
          </p:cNvSpPr>
          <p:nvPr>
            <p:ph type="dt" sz="half" idx="12"/>
          </p:nvPr>
        </p:nvSpPr>
        <p:spPr/>
        <p:txBody>
          <a:bodyPr/>
          <a:lstStyle/>
          <a:p>
            <a:r>
              <a:rPr lang="en-US"/>
              <a:t>1 – 2 | </a:t>
            </a:r>
            <a:r>
              <a:rPr lang="ja-JP" altLang="en-US"/>
              <a:t>機械語の仕組み</a:t>
            </a:r>
            <a:endParaRPr lang="en-US"/>
          </a:p>
        </p:txBody>
      </p:sp>
      <p:sp>
        <p:nvSpPr>
          <p:cNvPr id="3" name="Slide Number Placeholder 2">
            <a:extLst>
              <a:ext uri="{FF2B5EF4-FFF2-40B4-BE49-F238E27FC236}">
                <a16:creationId xmlns:a16="http://schemas.microsoft.com/office/drawing/2014/main" id="{FF7F649D-CC2F-753E-5B2A-DA8B7AF93781}"/>
              </a:ext>
            </a:extLst>
          </p:cNvPr>
          <p:cNvSpPr>
            <a:spLocks noGrp="1"/>
          </p:cNvSpPr>
          <p:nvPr>
            <p:ph type="sldNum" sz="quarter" idx="14"/>
          </p:nvPr>
        </p:nvSpPr>
        <p:spPr/>
        <p:txBody>
          <a:bodyPr/>
          <a:lstStyle/>
          <a:p>
            <a:fld id="{4FD594F5-0CD6-4669-8A9D-E7C0C039D302}" type="slidenum">
              <a:rPr lang="ja-JP" altLang="en-US" smtClean="0"/>
              <a:pPr/>
              <a:t>6</a:t>
            </a:fld>
            <a:endParaRPr lang="ja-JP" altLang="en-US"/>
          </a:p>
        </p:txBody>
      </p:sp>
      <p:pic>
        <p:nvPicPr>
          <p:cNvPr id="14" name="グラフィックス 13">
            <a:extLst>
              <a:ext uri="{FF2B5EF4-FFF2-40B4-BE49-F238E27FC236}">
                <a16:creationId xmlns:a16="http://schemas.microsoft.com/office/drawing/2014/main" id="{1319CD7E-34AE-1BC8-4337-1949D9EE54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5992" y="4844850"/>
            <a:ext cx="1188000" cy="1188000"/>
          </a:xfrm>
          <a:prstGeom prst="rect">
            <a:avLst/>
          </a:prstGeom>
        </p:spPr>
      </p:pic>
      <p:pic>
        <p:nvPicPr>
          <p:cNvPr id="17" name="グラフィックス 16">
            <a:extLst>
              <a:ext uri="{FF2B5EF4-FFF2-40B4-BE49-F238E27FC236}">
                <a16:creationId xmlns:a16="http://schemas.microsoft.com/office/drawing/2014/main" id="{621BD7FB-2392-D9D6-B216-119FAC8B896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18013" y="3523885"/>
            <a:ext cx="1188000" cy="1188000"/>
          </a:xfrm>
          <a:prstGeom prst="rect">
            <a:avLst/>
          </a:prstGeom>
        </p:spPr>
      </p:pic>
      <p:pic>
        <p:nvPicPr>
          <p:cNvPr id="19" name="グラフィックス 18">
            <a:extLst>
              <a:ext uri="{FF2B5EF4-FFF2-40B4-BE49-F238E27FC236}">
                <a16:creationId xmlns:a16="http://schemas.microsoft.com/office/drawing/2014/main" id="{79A91281-5491-A6C3-A28E-11217E227E4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3285" y="3355416"/>
            <a:ext cx="1188000" cy="1188000"/>
          </a:xfrm>
          <a:prstGeom prst="rect">
            <a:avLst/>
          </a:prstGeom>
        </p:spPr>
      </p:pic>
      <p:pic>
        <p:nvPicPr>
          <p:cNvPr id="22" name="グラフィックス 21">
            <a:extLst>
              <a:ext uri="{FF2B5EF4-FFF2-40B4-BE49-F238E27FC236}">
                <a16:creationId xmlns:a16="http://schemas.microsoft.com/office/drawing/2014/main" id="{FB99F6E0-6CAD-C422-8053-9F15DB5912D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33285" y="1917412"/>
            <a:ext cx="1188000" cy="1188000"/>
          </a:xfrm>
          <a:prstGeom prst="rect">
            <a:avLst/>
          </a:prstGeom>
        </p:spPr>
      </p:pic>
      <p:pic>
        <p:nvPicPr>
          <p:cNvPr id="25" name="グラフィックス 24">
            <a:extLst>
              <a:ext uri="{FF2B5EF4-FFF2-40B4-BE49-F238E27FC236}">
                <a16:creationId xmlns:a16="http://schemas.microsoft.com/office/drawing/2014/main" id="{70710745-A1D2-2DE3-66D6-ECB41536EAC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75992" y="310939"/>
            <a:ext cx="1188000" cy="1188000"/>
          </a:xfrm>
          <a:prstGeom prst="rect">
            <a:avLst/>
          </a:prstGeom>
        </p:spPr>
      </p:pic>
      <p:pic>
        <p:nvPicPr>
          <p:cNvPr id="27" name="グラフィックス 26">
            <a:extLst>
              <a:ext uri="{FF2B5EF4-FFF2-40B4-BE49-F238E27FC236}">
                <a16:creationId xmlns:a16="http://schemas.microsoft.com/office/drawing/2014/main" id="{F76F8F24-3AA8-60F0-9B18-57087AC51ED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818013" y="310939"/>
            <a:ext cx="1188000" cy="1188000"/>
          </a:xfrm>
          <a:prstGeom prst="rect">
            <a:avLst/>
          </a:prstGeom>
        </p:spPr>
      </p:pic>
      <p:pic>
        <p:nvPicPr>
          <p:cNvPr id="32" name="グラフィックス 31">
            <a:extLst>
              <a:ext uri="{FF2B5EF4-FFF2-40B4-BE49-F238E27FC236}">
                <a16:creationId xmlns:a16="http://schemas.microsoft.com/office/drawing/2014/main" id="{5D58C919-FE1A-7E87-38A2-26877178E7A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818013" y="1917412"/>
            <a:ext cx="1188000" cy="1188000"/>
          </a:xfrm>
          <a:prstGeom prst="rect">
            <a:avLst/>
          </a:prstGeom>
        </p:spPr>
      </p:pic>
      <p:sp>
        <p:nvSpPr>
          <p:cNvPr id="18" name="テキスト ボックス 17">
            <a:extLst>
              <a:ext uri="{FF2B5EF4-FFF2-40B4-BE49-F238E27FC236}">
                <a16:creationId xmlns:a16="http://schemas.microsoft.com/office/drawing/2014/main" id="{6725FF86-7D41-5316-D1F3-7619490CC7EC}"/>
              </a:ext>
            </a:extLst>
          </p:cNvPr>
          <p:cNvSpPr txBox="1"/>
          <p:nvPr/>
        </p:nvSpPr>
        <p:spPr>
          <a:xfrm>
            <a:off x="6803572" y="5131724"/>
            <a:ext cx="4912436" cy="646331"/>
          </a:xfrm>
          <a:prstGeom prst="rect">
            <a:avLst/>
          </a:prstGeom>
          <a:noFill/>
        </p:spPr>
        <p:txBody>
          <a:bodyPr wrap="square">
            <a:spAutoFit/>
          </a:bodyPr>
          <a:lstStyle/>
          <a:p>
            <a:pPr algn="r"/>
            <a:r>
              <a:rPr kumimoji="1" lang="en-US" altLang="ja-JP" sz="1800" spc="300">
                <a:solidFill>
                  <a:schemeClr val="bg1"/>
                </a:solidFill>
                <a:latin typeface="Ricty Diminished Discord" panose="020B0509020203020207" pitchFamily="49" charset="-128"/>
                <a:ea typeface="Ricty Diminished Discord" panose="020B0509020203020207" pitchFamily="49" charset="-128"/>
              </a:rPr>
              <a:t>Hel</a:t>
            </a:r>
            <a:r>
              <a:rPr lang="en-US" altLang="ja-JP" spc="300">
                <a:solidFill>
                  <a:schemeClr val="bg1"/>
                </a:solidFill>
                <a:latin typeface="Ricty Diminished Discord" panose="020B0509020203020207" pitchFamily="49" charset="-128"/>
                <a:ea typeface="Ricty Diminished Discord" panose="020B0509020203020207" pitchFamily="49" charset="-128"/>
              </a:rPr>
              <a:t>lo, World! </a:t>
            </a:r>
            <a:r>
              <a:rPr lang="ja-JP" altLang="en-US" spc="300">
                <a:solidFill>
                  <a:schemeClr val="bg1"/>
                </a:solidFill>
                <a:latin typeface="Ricty Diminished Discord" panose="020B0509020203020207" pitchFamily="49" charset="-128"/>
                <a:ea typeface="Ricty Diminished Discord" panose="020B0509020203020207" pitchFamily="49" charset="-128"/>
              </a:rPr>
              <a:t>の表示で</a:t>
            </a:r>
            <a:br>
              <a:rPr lang="en-US" altLang="ja-JP" spc="300">
                <a:solidFill>
                  <a:schemeClr val="bg1"/>
                </a:solidFill>
                <a:latin typeface="Ricty Diminished Discord" panose="020B0509020203020207" pitchFamily="49" charset="-128"/>
                <a:ea typeface="Ricty Diminished Discord" panose="020B0509020203020207" pitchFamily="49" charset="-128"/>
              </a:rPr>
            </a:br>
            <a:r>
              <a:rPr kumimoji="1" lang="ja-JP" altLang="en-US" sz="1800" spc="300">
                <a:solidFill>
                  <a:schemeClr val="bg1"/>
                </a:solidFill>
                <a:latin typeface="Ricty Diminished Discord" panose="020B0509020203020207" pitchFamily="49" charset="-128"/>
                <a:ea typeface="Ricty Diminished Discord" panose="020B0509020203020207" pitchFamily="49" charset="-128"/>
              </a:rPr>
              <a:t>よく使われる記法一覧</a:t>
            </a:r>
          </a:p>
        </p:txBody>
      </p:sp>
      <p:sp>
        <p:nvSpPr>
          <p:cNvPr id="20" name="四角形: 角を丸くする 19">
            <a:extLst>
              <a:ext uri="{FF2B5EF4-FFF2-40B4-BE49-F238E27FC236}">
                <a16:creationId xmlns:a16="http://schemas.microsoft.com/office/drawing/2014/main" id="{6E22BBC0-0BEB-418E-7475-773BA4305953}"/>
              </a:ext>
            </a:extLst>
          </p:cNvPr>
          <p:cNvSpPr/>
          <p:nvPr/>
        </p:nvSpPr>
        <p:spPr>
          <a:xfrm>
            <a:off x="1927230" y="652480"/>
            <a:ext cx="3481426" cy="463257"/>
          </a:xfrm>
          <a:prstGeom prst="roundRect">
            <a:avLst>
              <a:gd name="adj" fmla="val 16069"/>
            </a:avLst>
          </a:prstGeom>
          <a:solidFill>
            <a:srgbClr val="9C033A"/>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spAutoFit/>
          </a:bodyPr>
          <a:lstStyle/>
          <a:p>
            <a:r>
              <a:rPr lang="en-US" altLang="ja-JP">
                <a:solidFill>
                  <a:schemeClr val="bg1"/>
                </a:solidFill>
                <a:latin typeface="Ricty Diminished Discord" panose="020B0509020203020207" pitchFamily="49" charset="-128"/>
                <a:ea typeface="Ricty Diminished Discord" panose="020B0509020203020207" pitchFamily="49" charset="-128"/>
              </a:rPr>
              <a:t>std::c</a:t>
            </a:r>
            <a:r>
              <a:rPr kumimoji="1" lang="en-US" altLang="ja-JP" sz="1800">
                <a:solidFill>
                  <a:schemeClr val="bg1"/>
                </a:solidFill>
                <a:latin typeface="Ricty Diminished Discord" panose="020B0509020203020207" pitchFamily="49" charset="-128"/>
                <a:ea typeface="Ricty Diminished Discord" panose="020B0509020203020207" pitchFamily="49" charset="-128"/>
              </a:rPr>
              <a:t>out &lt;&lt; “Hello World!”;</a:t>
            </a:r>
            <a:endParaRPr kumimoji="1" lang="ja-JP" altLang="en-US" sz="1800">
              <a:solidFill>
                <a:schemeClr val="accent2"/>
              </a:solidFill>
              <a:latin typeface="Ricty Diminished Discord" panose="020B0509020203020207" pitchFamily="49" charset="-128"/>
              <a:ea typeface="Ricty Diminished Discord" panose="020B0509020203020207" pitchFamily="49" charset="-128"/>
            </a:endParaRPr>
          </a:p>
        </p:txBody>
      </p:sp>
      <p:sp>
        <p:nvSpPr>
          <p:cNvPr id="21" name="四角形: 角を丸くする 20">
            <a:extLst>
              <a:ext uri="{FF2B5EF4-FFF2-40B4-BE49-F238E27FC236}">
                <a16:creationId xmlns:a16="http://schemas.microsoft.com/office/drawing/2014/main" id="{D5000313-A166-74F3-A0D4-7D75DE622FA8}"/>
              </a:ext>
            </a:extLst>
          </p:cNvPr>
          <p:cNvSpPr/>
          <p:nvPr/>
        </p:nvSpPr>
        <p:spPr>
          <a:xfrm>
            <a:off x="1927230" y="2252751"/>
            <a:ext cx="3481426" cy="463257"/>
          </a:xfrm>
          <a:prstGeom prst="roundRect">
            <a:avLst>
              <a:gd name="adj" fmla="val 16069"/>
            </a:avLst>
          </a:prstGeom>
          <a:solidFill>
            <a:srgbClr val="386F9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spAutoFit/>
          </a:bodyPr>
          <a:lstStyle/>
          <a:p>
            <a:r>
              <a:rPr lang="en-US" altLang="ja-JP">
                <a:solidFill>
                  <a:schemeClr val="bg1"/>
                </a:solidFill>
                <a:latin typeface="Ricty Diminished Discord" panose="020B0509020203020207" pitchFamily="49" charset="-128"/>
                <a:ea typeface="Ricty Diminished Discord" panose="020B0509020203020207" pitchFamily="49" charset="-128"/>
              </a:rPr>
              <a:t>printf(“Hello, World!”);</a:t>
            </a:r>
            <a:endParaRPr kumimoji="1" lang="ja-JP" altLang="en-US" sz="1800">
              <a:solidFill>
                <a:schemeClr val="accent2"/>
              </a:solidFill>
              <a:latin typeface="Ricty Diminished Discord" panose="020B0509020203020207" pitchFamily="49" charset="-128"/>
              <a:ea typeface="Ricty Diminished Discord" panose="020B0509020203020207" pitchFamily="49" charset="-128"/>
            </a:endParaRPr>
          </a:p>
        </p:txBody>
      </p:sp>
      <p:sp>
        <p:nvSpPr>
          <p:cNvPr id="23" name="四角形: 角を丸くする 22">
            <a:extLst>
              <a:ext uri="{FF2B5EF4-FFF2-40B4-BE49-F238E27FC236}">
                <a16:creationId xmlns:a16="http://schemas.microsoft.com/office/drawing/2014/main" id="{A95FEB6B-FF73-96FA-D947-1C2D52F110D2}"/>
              </a:ext>
            </a:extLst>
          </p:cNvPr>
          <p:cNvSpPr/>
          <p:nvPr/>
        </p:nvSpPr>
        <p:spPr>
          <a:xfrm>
            <a:off x="1927230" y="3685968"/>
            <a:ext cx="3743072" cy="463257"/>
          </a:xfrm>
          <a:prstGeom prst="roundRect">
            <a:avLst>
              <a:gd name="adj" fmla="val 16069"/>
            </a:avLst>
          </a:prstGeom>
          <a:solidFill>
            <a:srgbClr val="6181B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spAutoFit/>
          </a:bodyPr>
          <a:lstStyle/>
          <a:p>
            <a:r>
              <a:rPr lang="en-US" altLang="ja-JP">
                <a:solidFill>
                  <a:schemeClr val="bg1"/>
                </a:solidFill>
                <a:latin typeface="Ricty Diminished Discord" panose="020B0509020203020207" pitchFamily="49" charset="-128"/>
                <a:ea typeface="Ricty Diminished Discord" panose="020B0509020203020207" pitchFamily="49" charset="-128"/>
              </a:rPr>
              <a:t>echo “&lt;h1&gt;Hello, World!&lt;/h1&gt;”;</a:t>
            </a:r>
          </a:p>
        </p:txBody>
      </p:sp>
      <p:sp>
        <p:nvSpPr>
          <p:cNvPr id="24" name="四角形: 角を丸くする 23">
            <a:extLst>
              <a:ext uri="{FF2B5EF4-FFF2-40B4-BE49-F238E27FC236}">
                <a16:creationId xmlns:a16="http://schemas.microsoft.com/office/drawing/2014/main" id="{B84B6E59-0045-37C0-667F-FEB833E9713C}"/>
              </a:ext>
            </a:extLst>
          </p:cNvPr>
          <p:cNvSpPr/>
          <p:nvPr/>
        </p:nvSpPr>
        <p:spPr>
          <a:xfrm>
            <a:off x="1927231" y="5201650"/>
            <a:ext cx="4353110" cy="463257"/>
          </a:xfrm>
          <a:prstGeom prst="roundRect">
            <a:avLst>
              <a:gd name="adj" fmla="val 16069"/>
            </a:avLst>
          </a:prstGeom>
          <a:solidFill>
            <a:srgbClr val="0074B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spAutoFit/>
          </a:bodyPr>
          <a:lstStyle/>
          <a:p>
            <a:r>
              <a:rPr lang="en-US" altLang="ja-JP">
                <a:solidFill>
                  <a:schemeClr val="bg1"/>
                </a:solidFill>
                <a:latin typeface="Ricty Diminished Discord" panose="020B0509020203020207" pitchFamily="49" charset="-128"/>
                <a:ea typeface="Ricty Diminished Discord" panose="020B0509020203020207" pitchFamily="49" charset="-128"/>
              </a:rPr>
              <a:t>System.out.println(“Hello, World!”);</a:t>
            </a:r>
          </a:p>
        </p:txBody>
      </p:sp>
      <p:sp>
        <p:nvSpPr>
          <p:cNvPr id="26" name="四角形: 角を丸くする 25">
            <a:extLst>
              <a:ext uri="{FF2B5EF4-FFF2-40B4-BE49-F238E27FC236}">
                <a16:creationId xmlns:a16="http://schemas.microsoft.com/office/drawing/2014/main" id="{04E9E3E3-9DF4-F911-F06D-7E0883277A96}"/>
              </a:ext>
            </a:extLst>
          </p:cNvPr>
          <p:cNvSpPr/>
          <p:nvPr/>
        </p:nvSpPr>
        <p:spPr>
          <a:xfrm>
            <a:off x="7204679" y="652480"/>
            <a:ext cx="4638377" cy="463257"/>
          </a:xfrm>
          <a:prstGeom prst="roundRect">
            <a:avLst>
              <a:gd name="adj" fmla="val 16069"/>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spAutoFit/>
          </a:bodyPr>
          <a:lstStyle/>
          <a:p>
            <a:r>
              <a:rPr lang="en-US" altLang="ja-JP">
                <a:solidFill>
                  <a:schemeClr val="bg1"/>
                </a:solidFill>
                <a:latin typeface="Ricty Diminished Discord" panose="020B0509020203020207" pitchFamily="49" charset="-128"/>
                <a:ea typeface="Ricty Diminished Discord" panose="020B0509020203020207" pitchFamily="49" charset="-128"/>
              </a:rPr>
              <a:t>Console.WriteLine(“Hello, World!”);</a:t>
            </a:r>
          </a:p>
        </p:txBody>
      </p:sp>
      <p:sp>
        <p:nvSpPr>
          <p:cNvPr id="28" name="四角形: 角を丸くする 27">
            <a:extLst>
              <a:ext uri="{FF2B5EF4-FFF2-40B4-BE49-F238E27FC236}">
                <a16:creationId xmlns:a16="http://schemas.microsoft.com/office/drawing/2014/main" id="{1CC7268E-E432-EDB2-5977-62CA7D464738}"/>
              </a:ext>
            </a:extLst>
          </p:cNvPr>
          <p:cNvSpPr/>
          <p:nvPr/>
        </p:nvSpPr>
        <p:spPr>
          <a:xfrm>
            <a:off x="7204678" y="2282170"/>
            <a:ext cx="2920007" cy="463257"/>
          </a:xfrm>
          <a:prstGeom prst="roundRect">
            <a:avLst>
              <a:gd name="adj" fmla="val 16069"/>
            </a:avLst>
          </a:prstGeom>
          <a:solidFill>
            <a:srgbClr val="7E5D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spAutoFit/>
          </a:bodyPr>
          <a:lstStyle/>
          <a:p>
            <a:r>
              <a:rPr lang="en-US" altLang="ja-JP">
                <a:solidFill>
                  <a:schemeClr val="bg1"/>
                </a:solidFill>
                <a:latin typeface="Ricty Diminished Discord" panose="020B0509020203020207" pitchFamily="49" charset="-128"/>
                <a:ea typeface="Ricty Diminished Discord" panose="020B0509020203020207" pitchFamily="49" charset="-128"/>
              </a:rPr>
              <a:t>print(“Hello, World!”)</a:t>
            </a:r>
          </a:p>
        </p:txBody>
      </p:sp>
      <p:sp>
        <p:nvSpPr>
          <p:cNvPr id="29" name="四角形: 角を丸くする 28">
            <a:extLst>
              <a:ext uri="{FF2B5EF4-FFF2-40B4-BE49-F238E27FC236}">
                <a16:creationId xmlns:a16="http://schemas.microsoft.com/office/drawing/2014/main" id="{66BDE10F-84D8-0923-5F04-268CB38CBE2D}"/>
              </a:ext>
            </a:extLst>
          </p:cNvPr>
          <p:cNvSpPr/>
          <p:nvPr/>
        </p:nvSpPr>
        <p:spPr>
          <a:xfrm>
            <a:off x="7204678" y="3825200"/>
            <a:ext cx="3630196" cy="463257"/>
          </a:xfrm>
          <a:prstGeom prst="roundRect">
            <a:avLst>
              <a:gd name="adj" fmla="val 16069"/>
            </a:avLst>
          </a:prstGeom>
          <a:solidFill>
            <a:srgbClr val="B5A10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spAutoFit/>
          </a:bodyPr>
          <a:lstStyle/>
          <a:p>
            <a:r>
              <a:rPr lang="en-US" altLang="ja-JP">
                <a:solidFill>
                  <a:schemeClr val="tx1"/>
                </a:solidFill>
                <a:latin typeface="Ricty Diminished Discord" panose="020B0509020203020207" pitchFamily="49" charset="-128"/>
                <a:ea typeface="Ricty Diminished Discord" panose="020B0509020203020207" pitchFamily="49" charset="-128"/>
              </a:rPr>
              <a:t>Console.log(“Hello, World!”);</a:t>
            </a:r>
          </a:p>
        </p:txBody>
      </p:sp>
      <p:sp>
        <p:nvSpPr>
          <p:cNvPr id="4" name="テキスト ボックス 3">
            <a:extLst>
              <a:ext uri="{FF2B5EF4-FFF2-40B4-BE49-F238E27FC236}">
                <a16:creationId xmlns:a16="http://schemas.microsoft.com/office/drawing/2014/main" id="{5526F47C-CDAF-E37A-18A0-A94F85163173}"/>
              </a:ext>
            </a:extLst>
          </p:cNvPr>
          <p:cNvSpPr txBox="1"/>
          <p:nvPr/>
        </p:nvSpPr>
        <p:spPr>
          <a:xfrm>
            <a:off x="1728564" y="281701"/>
            <a:ext cx="893852" cy="390489"/>
          </a:xfrm>
          <a:prstGeom prst="rect">
            <a:avLst/>
          </a:prstGeom>
        </p:spPr>
        <p:txBody>
          <a:bodyPr vert="horz" wrap="square" lIns="91440" tIns="45720" rIns="91440" bIns="45720" rtlCol="0" anchor="ctr">
            <a:noAutofit/>
          </a:bodyPr>
          <a:lstStyle/>
          <a:p>
            <a:pPr algn="l">
              <a:lnSpc>
                <a:spcPct val="120000"/>
              </a:lnSpc>
            </a:pPr>
            <a:r>
              <a:rPr kumimoji="1" lang="en-US" altLang="ja-JP" sz="1400" spc="300">
                <a:solidFill>
                  <a:schemeClr val="bg1">
                    <a:lumMod val="65000"/>
                  </a:schemeClr>
                </a:solidFill>
                <a:latin typeface="源真ゴシックP Regular" panose="020B0302020203020207" pitchFamily="50" charset="-128"/>
                <a:ea typeface="源真ゴシックP Regular" panose="020B0302020203020207" pitchFamily="50" charset="-128"/>
                <a:cs typeface="源真ゴシック等幅 Bold" panose="020B0609020203020207" pitchFamily="49" charset="-128"/>
              </a:rPr>
              <a:t>C++</a:t>
            </a:r>
            <a:endParaRPr kumimoji="1" lang="ja-JP" altLang="en-US" sz="1400" spc="300">
              <a:solidFill>
                <a:schemeClr val="bg1">
                  <a:lumMod val="65000"/>
                </a:schemeClr>
              </a:solidFill>
              <a:latin typeface="源真ゴシックP Regular" panose="020B0302020203020207" pitchFamily="50" charset="-128"/>
              <a:ea typeface="源真ゴシックP Regular" panose="020B0302020203020207" pitchFamily="50" charset="-128"/>
              <a:cs typeface="源真ゴシック等幅 Bold" panose="020B0609020203020207" pitchFamily="49" charset="-128"/>
            </a:endParaRPr>
          </a:p>
        </p:txBody>
      </p:sp>
      <p:sp>
        <p:nvSpPr>
          <p:cNvPr id="5" name="テキスト ボックス 4">
            <a:extLst>
              <a:ext uri="{FF2B5EF4-FFF2-40B4-BE49-F238E27FC236}">
                <a16:creationId xmlns:a16="http://schemas.microsoft.com/office/drawing/2014/main" id="{B0E608CA-AC54-A32D-2B27-47154939CFE1}"/>
              </a:ext>
            </a:extLst>
          </p:cNvPr>
          <p:cNvSpPr txBox="1"/>
          <p:nvPr/>
        </p:nvSpPr>
        <p:spPr>
          <a:xfrm>
            <a:off x="1728564" y="1917412"/>
            <a:ext cx="893852" cy="390489"/>
          </a:xfrm>
          <a:prstGeom prst="rect">
            <a:avLst/>
          </a:prstGeom>
        </p:spPr>
        <p:txBody>
          <a:bodyPr vert="horz" wrap="square" lIns="91440" tIns="45720" rIns="91440" bIns="45720" rtlCol="0" anchor="ctr">
            <a:noAutofit/>
          </a:bodyPr>
          <a:lstStyle/>
          <a:p>
            <a:pPr algn="l">
              <a:lnSpc>
                <a:spcPct val="120000"/>
              </a:lnSpc>
            </a:pPr>
            <a:r>
              <a:rPr kumimoji="1" lang="en-US" altLang="ja-JP" sz="1400" spc="300">
                <a:solidFill>
                  <a:schemeClr val="bg1">
                    <a:lumMod val="65000"/>
                  </a:schemeClr>
                </a:solidFill>
                <a:latin typeface="源真ゴシックP Regular" panose="020B0302020203020207" pitchFamily="50" charset="-128"/>
                <a:ea typeface="源真ゴシックP Regular" panose="020B0302020203020207" pitchFamily="50" charset="-128"/>
                <a:cs typeface="源真ゴシック等幅 Bold" panose="020B0609020203020207" pitchFamily="49" charset="-128"/>
              </a:rPr>
              <a:t>C</a:t>
            </a:r>
            <a:endParaRPr kumimoji="1" lang="ja-JP" altLang="en-US" sz="1400" spc="300">
              <a:solidFill>
                <a:schemeClr val="bg1">
                  <a:lumMod val="65000"/>
                </a:schemeClr>
              </a:solidFill>
              <a:latin typeface="源真ゴシックP Regular" panose="020B0302020203020207" pitchFamily="50" charset="-128"/>
              <a:ea typeface="源真ゴシックP Regular" panose="020B0302020203020207" pitchFamily="50" charset="-128"/>
              <a:cs typeface="源真ゴシック等幅 Bold" panose="020B0609020203020207" pitchFamily="49" charset="-128"/>
            </a:endParaRPr>
          </a:p>
        </p:txBody>
      </p:sp>
      <p:sp>
        <p:nvSpPr>
          <p:cNvPr id="6" name="テキスト ボックス 5">
            <a:extLst>
              <a:ext uri="{FF2B5EF4-FFF2-40B4-BE49-F238E27FC236}">
                <a16:creationId xmlns:a16="http://schemas.microsoft.com/office/drawing/2014/main" id="{17440D32-E7CA-1C7C-F00D-37A3D52FA5AF}"/>
              </a:ext>
            </a:extLst>
          </p:cNvPr>
          <p:cNvSpPr txBox="1"/>
          <p:nvPr/>
        </p:nvSpPr>
        <p:spPr>
          <a:xfrm>
            <a:off x="6968443" y="1899631"/>
            <a:ext cx="1112181" cy="390489"/>
          </a:xfrm>
          <a:prstGeom prst="rect">
            <a:avLst/>
          </a:prstGeom>
        </p:spPr>
        <p:txBody>
          <a:bodyPr vert="horz" wrap="square" lIns="91440" tIns="45720" rIns="91440" bIns="45720" rtlCol="0" anchor="ctr">
            <a:noAutofit/>
          </a:bodyPr>
          <a:lstStyle/>
          <a:p>
            <a:pPr algn="l">
              <a:lnSpc>
                <a:spcPct val="120000"/>
              </a:lnSpc>
            </a:pPr>
            <a:r>
              <a:rPr lang="en-US" altLang="ja-JP" sz="1400" spc="300">
                <a:solidFill>
                  <a:schemeClr val="bg1">
                    <a:lumMod val="65000"/>
                  </a:schemeClr>
                </a:solidFill>
                <a:latin typeface="源真ゴシックP Regular" panose="020B0302020203020207" pitchFamily="50" charset="-128"/>
                <a:ea typeface="源真ゴシックP Regular" panose="020B0302020203020207" pitchFamily="50" charset="-128"/>
                <a:cs typeface="源真ゴシック等幅 Bold" panose="020B0609020203020207" pitchFamily="49" charset="-128"/>
              </a:rPr>
              <a:t>Python</a:t>
            </a:r>
            <a:endParaRPr kumimoji="1" lang="ja-JP" altLang="en-US" sz="1400" spc="300">
              <a:solidFill>
                <a:schemeClr val="bg1">
                  <a:lumMod val="65000"/>
                </a:schemeClr>
              </a:solidFill>
              <a:latin typeface="源真ゴシックP Regular" panose="020B0302020203020207" pitchFamily="50" charset="-128"/>
              <a:ea typeface="源真ゴシックP Regular" panose="020B0302020203020207" pitchFamily="50" charset="-128"/>
              <a:cs typeface="源真ゴシック等幅 Bold" panose="020B0609020203020207" pitchFamily="49" charset="-128"/>
            </a:endParaRPr>
          </a:p>
        </p:txBody>
      </p:sp>
      <p:sp>
        <p:nvSpPr>
          <p:cNvPr id="7" name="テキスト ボックス 6">
            <a:extLst>
              <a:ext uri="{FF2B5EF4-FFF2-40B4-BE49-F238E27FC236}">
                <a16:creationId xmlns:a16="http://schemas.microsoft.com/office/drawing/2014/main" id="{D2D28A7D-4B46-B92E-80E5-79B196544F44}"/>
              </a:ext>
            </a:extLst>
          </p:cNvPr>
          <p:cNvSpPr txBox="1"/>
          <p:nvPr/>
        </p:nvSpPr>
        <p:spPr>
          <a:xfrm>
            <a:off x="1721285" y="4867396"/>
            <a:ext cx="893852" cy="390489"/>
          </a:xfrm>
          <a:prstGeom prst="rect">
            <a:avLst/>
          </a:prstGeom>
        </p:spPr>
        <p:txBody>
          <a:bodyPr vert="horz" wrap="square" lIns="91440" tIns="45720" rIns="91440" bIns="45720" rtlCol="0" anchor="ctr">
            <a:noAutofit/>
          </a:bodyPr>
          <a:lstStyle/>
          <a:p>
            <a:pPr algn="l">
              <a:lnSpc>
                <a:spcPct val="120000"/>
              </a:lnSpc>
            </a:pPr>
            <a:r>
              <a:rPr lang="en-US" altLang="ja-JP" sz="1400" spc="300">
                <a:solidFill>
                  <a:schemeClr val="bg1">
                    <a:lumMod val="65000"/>
                  </a:schemeClr>
                </a:solidFill>
                <a:latin typeface="源真ゴシックP Regular" panose="020B0302020203020207" pitchFamily="50" charset="-128"/>
                <a:ea typeface="源真ゴシックP Regular" panose="020B0302020203020207" pitchFamily="50" charset="-128"/>
                <a:cs typeface="源真ゴシック等幅 Bold" panose="020B0609020203020207" pitchFamily="49" charset="-128"/>
              </a:rPr>
              <a:t>Java</a:t>
            </a:r>
            <a:endParaRPr kumimoji="1" lang="ja-JP" altLang="en-US" sz="1400" spc="300">
              <a:solidFill>
                <a:schemeClr val="bg1">
                  <a:lumMod val="65000"/>
                </a:schemeClr>
              </a:solidFill>
              <a:latin typeface="源真ゴシックP Regular" panose="020B0302020203020207" pitchFamily="50" charset="-128"/>
              <a:ea typeface="源真ゴシックP Regular" panose="020B0302020203020207" pitchFamily="50" charset="-128"/>
              <a:cs typeface="源真ゴシック等幅 Bold" panose="020B0609020203020207" pitchFamily="49" charset="-128"/>
            </a:endParaRPr>
          </a:p>
        </p:txBody>
      </p:sp>
      <p:sp>
        <p:nvSpPr>
          <p:cNvPr id="8" name="テキスト ボックス 7">
            <a:extLst>
              <a:ext uri="{FF2B5EF4-FFF2-40B4-BE49-F238E27FC236}">
                <a16:creationId xmlns:a16="http://schemas.microsoft.com/office/drawing/2014/main" id="{12E96E3E-E2A9-1C41-1EAC-1480A9B2880D}"/>
              </a:ext>
            </a:extLst>
          </p:cNvPr>
          <p:cNvSpPr txBox="1"/>
          <p:nvPr/>
        </p:nvSpPr>
        <p:spPr>
          <a:xfrm>
            <a:off x="7006013" y="275377"/>
            <a:ext cx="893852" cy="390489"/>
          </a:xfrm>
          <a:prstGeom prst="rect">
            <a:avLst/>
          </a:prstGeom>
        </p:spPr>
        <p:txBody>
          <a:bodyPr vert="horz" wrap="square" lIns="91440" tIns="45720" rIns="91440" bIns="45720" rtlCol="0" anchor="ctr">
            <a:noAutofit/>
          </a:bodyPr>
          <a:lstStyle/>
          <a:p>
            <a:pPr algn="l">
              <a:lnSpc>
                <a:spcPct val="120000"/>
              </a:lnSpc>
            </a:pPr>
            <a:r>
              <a:rPr lang="en-US" altLang="ja-JP" sz="1400" spc="300">
                <a:solidFill>
                  <a:schemeClr val="bg1">
                    <a:lumMod val="65000"/>
                  </a:schemeClr>
                </a:solidFill>
                <a:latin typeface="源真ゴシックP Regular" panose="020B0302020203020207" pitchFamily="50" charset="-128"/>
                <a:ea typeface="源真ゴシックP Regular" panose="020B0302020203020207" pitchFamily="50" charset="-128"/>
                <a:cs typeface="源真ゴシック等幅 Bold" panose="020B0609020203020207" pitchFamily="49" charset="-128"/>
              </a:rPr>
              <a:t>C#</a:t>
            </a:r>
            <a:endParaRPr kumimoji="1" lang="ja-JP" altLang="en-US" sz="1400" spc="300">
              <a:solidFill>
                <a:schemeClr val="bg1">
                  <a:lumMod val="65000"/>
                </a:schemeClr>
              </a:solidFill>
              <a:latin typeface="源真ゴシックP Regular" panose="020B0302020203020207" pitchFamily="50" charset="-128"/>
              <a:ea typeface="源真ゴシックP Regular" panose="020B0302020203020207" pitchFamily="50" charset="-128"/>
              <a:cs typeface="源真ゴシック等幅 Bold" panose="020B0609020203020207" pitchFamily="49" charset="-128"/>
            </a:endParaRPr>
          </a:p>
        </p:txBody>
      </p:sp>
      <p:sp>
        <p:nvSpPr>
          <p:cNvPr id="9" name="テキスト ボックス 8">
            <a:extLst>
              <a:ext uri="{FF2B5EF4-FFF2-40B4-BE49-F238E27FC236}">
                <a16:creationId xmlns:a16="http://schemas.microsoft.com/office/drawing/2014/main" id="{649E1804-057E-2E68-0933-D6D3B31ACB31}"/>
              </a:ext>
            </a:extLst>
          </p:cNvPr>
          <p:cNvSpPr txBox="1"/>
          <p:nvPr/>
        </p:nvSpPr>
        <p:spPr>
          <a:xfrm>
            <a:off x="1728564" y="3334899"/>
            <a:ext cx="893852" cy="390489"/>
          </a:xfrm>
          <a:prstGeom prst="rect">
            <a:avLst/>
          </a:prstGeom>
        </p:spPr>
        <p:txBody>
          <a:bodyPr vert="horz" wrap="square" lIns="91440" tIns="45720" rIns="91440" bIns="45720" rtlCol="0" anchor="ctr">
            <a:noAutofit/>
          </a:bodyPr>
          <a:lstStyle/>
          <a:p>
            <a:pPr algn="l">
              <a:lnSpc>
                <a:spcPct val="120000"/>
              </a:lnSpc>
            </a:pPr>
            <a:r>
              <a:rPr lang="en-US" altLang="ja-JP" sz="1400" spc="300">
                <a:solidFill>
                  <a:schemeClr val="bg1">
                    <a:lumMod val="65000"/>
                  </a:schemeClr>
                </a:solidFill>
                <a:latin typeface="源真ゴシックP Regular" panose="020B0302020203020207" pitchFamily="50" charset="-128"/>
                <a:ea typeface="源真ゴシックP Regular" panose="020B0302020203020207" pitchFamily="50" charset="-128"/>
                <a:cs typeface="源真ゴシック等幅 Bold" panose="020B0609020203020207" pitchFamily="49" charset="-128"/>
              </a:rPr>
              <a:t>php</a:t>
            </a:r>
            <a:endParaRPr kumimoji="1" lang="ja-JP" altLang="en-US" sz="1400" spc="300">
              <a:solidFill>
                <a:schemeClr val="bg1">
                  <a:lumMod val="65000"/>
                </a:schemeClr>
              </a:solidFill>
              <a:latin typeface="源真ゴシックP Regular" panose="020B0302020203020207" pitchFamily="50" charset="-128"/>
              <a:ea typeface="源真ゴシックP Regular" panose="020B0302020203020207" pitchFamily="50" charset="-128"/>
              <a:cs typeface="源真ゴシック等幅 Bold" panose="020B0609020203020207" pitchFamily="49" charset="-128"/>
            </a:endParaRPr>
          </a:p>
        </p:txBody>
      </p:sp>
      <p:sp>
        <p:nvSpPr>
          <p:cNvPr id="10" name="テキスト ボックス 9">
            <a:extLst>
              <a:ext uri="{FF2B5EF4-FFF2-40B4-BE49-F238E27FC236}">
                <a16:creationId xmlns:a16="http://schemas.microsoft.com/office/drawing/2014/main" id="{5A70F430-DCFB-461D-25E9-9C8D33EEBDB3}"/>
              </a:ext>
            </a:extLst>
          </p:cNvPr>
          <p:cNvSpPr txBox="1"/>
          <p:nvPr/>
        </p:nvSpPr>
        <p:spPr>
          <a:xfrm>
            <a:off x="7078612" y="3429142"/>
            <a:ext cx="1978058" cy="390489"/>
          </a:xfrm>
          <a:prstGeom prst="rect">
            <a:avLst/>
          </a:prstGeom>
        </p:spPr>
        <p:txBody>
          <a:bodyPr vert="horz" wrap="square" lIns="91440" tIns="45720" rIns="91440" bIns="45720" rtlCol="0" anchor="ctr">
            <a:noAutofit/>
          </a:bodyPr>
          <a:lstStyle/>
          <a:p>
            <a:pPr algn="l">
              <a:lnSpc>
                <a:spcPct val="120000"/>
              </a:lnSpc>
            </a:pPr>
            <a:r>
              <a:rPr lang="en-US" altLang="ja-JP" sz="1400" spc="300">
                <a:solidFill>
                  <a:schemeClr val="bg1">
                    <a:lumMod val="65000"/>
                  </a:schemeClr>
                </a:solidFill>
                <a:latin typeface="源真ゴシックP Regular" panose="020B0302020203020207" pitchFamily="50" charset="-128"/>
                <a:ea typeface="源真ゴシックP Regular" panose="020B0302020203020207" pitchFamily="50" charset="-128"/>
                <a:cs typeface="源真ゴシック等幅 Bold" panose="020B0609020203020207" pitchFamily="49" charset="-128"/>
              </a:rPr>
              <a:t>JavaScript</a:t>
            </a:r>
            <a:endParaRPr kumimoji="1" lang="ja-JP" altLang="en-US" sz="1400" spc="300">
              <a:solidFill>
                <a:schemeClr val="bg1">
                  <a:lumMod val="65000"/>
                </a:schemeClr>
              </a:solidFill>
              <a:latin typeface="源真ゴシックP Regular" panose="020B0302020203020207" pitchFamily="50" charset="-128"/>
              <a:ea typeface="源真ゴシックP Regular" panose="020B0302020203020207" pitchFamily="50" charset="-128"/>
              <a:cs typeface="源真ゴシック等幅 Bold" panose="020B0609020203020207" pitchFamily="49" charset="-128"/>
            </a:endParaRPr>
          </a:p>
        </p:txBody>
      </p:sp>
    </p:spTree>
    <p:extLst>
      <p:ext uri="{BB962C8B-B14F-4D97-AF65-F5344CB8AC3E}">
        <p14:creationId xmlns:p14="http://schemas.microsoft.com/office/powerpoint/2010/main" val="16504343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6FDC898-9AA9-A8D0-79CA-3073E65E69C9}"/>
              </a:ext>
            </a:extLst>
          </p:cNvPr>
          <p:cNvSpPr txBox="1"/>
          <p:nvPr/>
        </p:nvSpPr>
        <p:spPr>
          <a:xfrm>
            <a:off x="3212122" y="1101968"/>
            <a:ext cx="6940062" cy="3938954"/>
          </a:xfrm>
          <a:prstGeom prst="rect">
            <a:avLst/>
          </a:prstGeom>
        </p:spPr>
        <p:txBody>
          <a:bodyPr vert="horz" wrap="square" lIns="91440" tIns="45720" rIns="91440" bIns="45720" rtlCol="0" anchor="ctr">
            <a:noAutofit/>
          </a:bodyPr>
          <a:lstStyle/>
          <a:p>
            <a:pPr algn="l"/>
            <a:endParaRPr kumimoji="1" lang="ja-JP" altLang="en-US"/>
          </a:p>
        </p:txBody>
      </p:sp>
      <p:sp>
        <p:nvSpPr>
          <p:cNvPr id="8" name="Date Placeholder 1">
            <a:extLst>
              <a:ext uri="{FF2B5EF4-FFF2-40B4-BE49-F238E27FC236}">
                <a16:creationId xmlns:a16="http://schemas.microsoft.com/office/drawing/2014/main" id="{35653FCE-104F-D2EF-CE2F-A190A3030BD8}"/>
              </a:ext>
            </a:extLst>
          </p:cNvPr>
          <p:cNvSpPr>
            <a:spLocks noGrp="1"/>
          </p:cNvSpPr>
          <p:nvPr>
            <p:ph type="dt" sz="half" idx="12"/>
          </p:nvPr>
        </p:nvSpPr>
        <p:spPr/>
        <p:txBody>
          <a:bodyPr/>
          <a:lstStyle/>
          <a:p>
            <a:r>
              <a:rPr lang="en-US"/>
              <a:t>1 – 2 | </a:t>
            </a:r>
            <a:r>
              <a:rPr lang="ja-JP" altLang="en-US"/>
              <a:t>機械語の仕組み</a:t>
            </a:r>
            <a:endParaRPr lang="en-US"/>
          </a:p>
        </p:txBody>
      </p:sp>
      <p:sp>
        <p:nvSpPr>
          <p:cNvPr id="3" name="Slide Number Placeholder 2">
            <a:extLst>
              <a:ext uri="{FF2B5EF4-FFF2-40B4-BE49-F238E27FC236}">
                <a16:creationId xmlns:a16="http://schemas.microsoft.com/office/drawing/2014/main" id="{74B7FA91-A3AD-F40A-F5FD-0755BCC8CEDC}"/>
              </a:ext>
            </a:extLst>
          </p:cNvPr>
          <p:cNvSpPr>
            <a:spLocks noGrp="1"/>
          </p:cNvSpPr>
          <p:nvPr>
            <p:ph type="sldNum" sz="quarter" idx="14"/>
          </p:nvPr>
        </p:nvSpPr>
        <p:spPr/>
        <p:txBody>
          <a:bodyPr/>
          <a:lstStyle/>
          <a:p>
            <a:fld id="{4FD594F5-0CD6-4669-8A9D-E7C0C039D302}" type="slidenum">
              <a:rPr lang="ja-JP" altLang="en-US" smtClean="0"/>
              <a:pPr/>
              <a:t>7</a:t>
            </a:fld>
            <a:endParaRPr lang="ja-JP" altLang="en-US"/>
          </a:p>
        </p:txBody>
      </p:sp>
      <p:graphicFrame>
        <p:nvGraphicFramePr>
          <p:cNvPr id="7" name="表 7">
            <a:extLst>
              <a:ext uri="{FF2B5EF4-FFF2-40B4-BE49-F238E27FC236}">
                <a16:creationId xmlns:a16="http://schemas.microsoft.com/office/drawing/2014/main" id="{5C93F228-56B2-76E7-8F83-36E5042EB8D1}"/>
              </a:ext>
            </a:extLst>
          </p:cNvPr>
          <p:cNvGraphicFramePr>
            <a:graphicFrameLocks noGrp="1"/>
          </p:cNvGraphicFramePr>
          <p:nvPr/>
        </p:nvGraphicFramePr>
        <p:xfrm>
          <a:off x="1193407" y="1477888"/>
          <a:ext cx="8128001" cy="3474720"/>
        </p:xfrm>
        <a:graphic>
          <a:graphicData uri="http://schemas.openxmlformats.org/drawingml/2006/table">
            <a:tbl>
              <a:tblPr>
                <a:tableStyleId>{5C22544A-7EE6-4342-B048-85BDC9FD1C3A}</a:tableStyleId>
              </a:tblPr>
              <a:tblGrid>
                <a:gridCol w="1498102">
                  <a:extLst>
                    <a:ext uri="{9D8B030D-6E8A-4147-A177-3AD203B41FA5}">
                      <a16:colId xmlns:a16="http://schemas.microsoft.com/office/drawing/2014/main" val="93732986"/>
                    </a:ext>
                  </a:extLst>
                </a:gridCol>
                <a:gridCol w="208280">
                  <a:extLst>
                    <a:ext uri="{9D8B030D-6E8A-4147-A177-3AD203B41FA5}">
                      <a16:colId xmlns:a16="http://schemas.microsoft.com/office/drawing/2014/main" val="4099735645"/>
                    </a:ext>
                  </a:extLst>
                </a:gridCol>
                <a:gridCol w="6421619">
                  <a:extLst>
                    <a:ext uri="{9D8B030D-6E8A-4147-A177-3AD203B41FA5}">
                      <a16:colId xmlns:a16="http://schemas.microsoft.com/office/drawing/2014/main" val="378236496"/>
                    </a:ext>
                  </a:extLst>
                </a:gridCol>
              </a:tblGrid>
              <a:tr h="370840">
                <a:tc>
                  <a:txBody>
                    <a:bodyPr/>
                    <a:lstStyle/>
                    <a:p>
                      <a:pPr lvl="0" algn="r"/>
                      <a:r>
                        <a:rPr kumimoji="1" lang="en-US" altLang="ja-JP" sz="3200" b="0">
                          <a:solidFill>
                            <a:schemeClr val="bg1">
                              <a:lumMod val="75000"/>
                            </a:schemeClr>
                          </a:solidFill>
                          <a:latin typeface="Ricty Diminished Discord" panose="020B0509020203020207" pitchFamily="49" charset="-128"/>
                          <a:ea typeface="Ricty Diminished Discord" panose="020B0509020203020207" pitchFamily="49" charset="-128"/>
                        </a:rPr>
                        <a:t>1</a:t>
                      </a:r>
                      <a:endParaRPr kumimoji="1" lang="ja-JP" altLang="en-US" sz="3200" b="0">
                        <a:solidFill>
                          <a:schemeClr val="bg1">
                            <a:lumMod val="75000"/>
                          </a:schemeClr>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lvl="0" algn="r"/>
                      <a:endParaRPr kumimoji="1" lang="ja-JP" altLang="en-US" sz="3200" b="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en-US" altLang="ja-JP" sz="3200" b="0">
                          <a:solidFill>
                            <a:schemeClr val="bg1"/>
                          </a:solidFill>
                          <a:latin typeface="Ricty Diminished Discord" panose="020B0509020203020207" pitchFamily="49" charset="-128"/>
                          <a:ea typeface="Ricty Diminished Discord" panose="020B0509020203020207" pitchFamily="49" charset="-128"/>
                        </a:rPr>
                        <a:t>#include &lt;</a:t>
                      </a:r>
                      <a:r>
                        <a:rPr kumimoji="1" lang="en-US" altLang="ja-JP" sz="3200" b="0">
                          <a:solidFill>
                            <a:schemeClr val="accent4"/>
                          </a:solidFill>
                          <a:latin typeface="Ricty Diminished Discord" panose="020B0509020203020207" pitchFamily="49" charset="-128"/>
                          <a:ea typeface="Ricty Diminished Discord" panose="020B0509020203020207" pitchFamily="49" charset="-128"/>
                        </a:rPr>
                        <a:t>cstdio</a:t>
                      </a:r>
                      <a:r>
                        <a:rPr kumimoji="1" lang="en-US" altLang="ja-JP" sz="3200" b="0">
                          <a:solidFill>
                            <a:schemeClr val="bg1"/>
                          </a:solidFill>
                          <a:latin typeface="Ricty Diminished Discord" panose="020B0509020203020207" pitchFamily="49" charset="-128"/>
                          <a:ea typeface="Ricty Diminished Discord" panose="020B0509020203020207" pitchFamily="49" charset="-128"/>
                        </a:rPr>
                        <a:t>&gt;</a:t>
                      </a:r>
                      <a:endParaRPr kumimoji="1" lang="ja-JP" altLang="en-US" sz="3200" b="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616031671"/>
                  </a:ext>
                </a:extLst>
              </a:tr>
              <a:tr h="370840">
                <a:tc>
                  <a:txBody>
                    <a:bodyPr/>
                    <a:lstStyle/>
                    <a:p>
                      <a:pPr lvl="0" algn="r"/>
                      <a:r>
                        <a:rPr kumimoji="1" lang="en-US" altLang="ja-JP" sz="3200">
                          <a:solidFill>
                            <a:schemeClr val="bg1">
                              <a:lumMod val="75000"/>
                            </a:schemeClr>
                          </a:solidFill>
                          <a:latin typeface="Ricty Diminished Discord" panose="020B0509020203020207" pitchFamily="49" charset="-128"/>
                          <a:ea typeface="Ricty Diminished Discord" panose="020B0509020203020207" pitchFamily="49" charset="-128"/>
                        </a:rPr>
                        <a:t>2</a:t>
                      </a:r>
                      <a:endParaRPr kumimoji="1" lang="ja-JP" altLang="en-US" sz="3200">
                        <a:solidFill>
                          <a:schemeClr val="bg1">
                            <a:lumMod val="75000"/>
                          </a:schemeClr>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lvl="0" algn="r"/>
                      <a:endParaRPr kumimoji="1" lang="ja-JP" altLang="en-US" sz="320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320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115519704"/>
                  </a:ext>
                </a:extLst>
              </a:tr>
              <a:tr h="370840">
                <a:tc>
                  <a:txBody>
                    <a:bodyPr/>
                    <a:lstStyle/>
                    <a:p>
                      <a:pPr lvl="0" algn="r"/>
                      <a:r>
                        <a:rPr kumimoji="1" lang="en-US" altLang="ja-JP" sz="3200">
                          <a:solidFill>
                            <a:schemeClr val="bg1">
                              <a:lumMod val="75000"/>
                            </a:schemeClr>
                          </a:solidFill>
                          <a:latin typeface="Ricty Diminished Discord" panose="020B0509020203020207" pitchFamily="49" charset="-128"/>
                          <a:ea typeface="Ricty Diminished Discord" panose="020B0509020203020207" pitchFamily="49" charset="-128"/>
                        </a:rPr>
                        <a:t>3</a:t>
                      </a:r>
                      <a:endParaRPr kumimoji="1" lang="ja-JP" altLang="en-US" sz="3200">
                        <a:solidFill>
                          <a:schemeClr val="bg1">
                            <a:lumMod val="75000"/>
                          </a:schemeClr>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lvl="0" algn="r"/>
                      <a:endParaRPr kumimoji="1" lang="ja-JP" altLang="en-US" sz="320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en-US" altLang="ja-JP" sz="3200">
                          <a:solidFill>
                            <a:schemeClr val="accent4"/>
                          </a:solidFill>
                          <a:latin typeface="Ricty Diminished Discord" panose="020B0509020203020207" pitchFamily="49" charset="-128"/>
                          <a:ea typeface="Ricty Diminished Discord" panose="020B0509020203020207" pitchFamily="49" charset="-128"/>
                        </a:rPr>
                        <a:t>int</a:t>
                      </a:r>
                      <a:r>
                        <a:rPr kumimoji="1" lang="en-US" altLang="ja-JP" sz="3200">
                          <a:solidFill>
                            <a:schemeClr val="bg1"/>
                          </a:solidFill>
                          <a:latin typeface="Ricty Diminished Discord" panose="020B0509020203020207" pitchFamily="49" charset="-128"/>
                          <a:ea typeface="Ricty Diminished Discord" panose="020B0509020203020207" pitchFamily="49" charset="-128"/>
                        </a:rPr>
                        <a:t> </a:t>
                      </a:r>
                      <a:r>
                        <a:rPr kumimoji="1" lang="en-US" altLang="ja-JP" sz="3200">
                          <a:solidFill>
                            <a:schemeClr val="accent3"/>
                          </a:solidFill>
                          <a:latin typeface="Ricty Diminished Discord" panose="020B0509020203020207" pitchFamily="49" charset="-128"/>
                          <a:ea typeface="Ricty Diminished Discord" panose="020B0509020203020207" pitchFamily="49" charset="-128"/>
                        </a:rPr>
                        <a:t>main</a:t>
                      </a:r>
                      <a:r>
                        <a:rPr kumimoji="1" lang="en-US" altLang="ja-JP" sz="3200">
                          <a:solidFill>
                            <a:schemeClr val="bg1"/>
                          </a:solidFill>
                          <a:latin typeface="Ricty Diminished Discord" panose="020B0509020203020207" pitchFamily="49" charset="-128"/>
                          <a:ea typeface="Ricty Diminished Discord" panose="020B0509020203020207" pitchFamily="49" charset="-128"/>
                        </a:rPr>
                        <a:t>(void) </a:t>
                      </a:r>
                      <a:r>
                        <a:rPr kumimoji="1" lang="en-US" altLang="ja-JP" sz="3200">
                          <a:solidFill>
                            <a:schemeClr val="accent2"/>
                          </a:solidFill>
                          <a:latin typeface="Ricty Diminished Discord" panose="020B0509020203020207" pitchFamily="49" charset="-128"/>
                          <a:ea typeface="Ricty Diminished Discord" panose="020B0509020203020207" pitchFamily="49" charset="-128"/>
                        </a:rPr>
                        <a:t>{</a:t>
                      </a:r>
                      <a:endParaRPr kumimoji="1" lang="ja-JP" altLang="en-US" sz="3200">
                        <a:solidFill>
                          <a:schemeClr val="accent2"/>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783660687"/>
                  </a:ext>
                </a:extLst>
              </a:tr>
              <a:tr h="370840">
                <a:tc>
                  <a:txBody>
                    <a:bodyPr/>
                    <a:lstStyle/>
                    <a:p>
                      <a:pPr lvl="0" algn="r"/>
                      <a:r>
                        <a:rPr kumimoji="1" lang="en-US" altLang="ja-JP" sz="3200">
                          <a:solidFill>
                            <a:schemeClr val="bg1">
                              <a:lumMod val="75000"/>
                            </a:schemeClr>
                          </a:solidFill>
                          <a:latin typeface="Ricty Diminished Discord" panose="020B0509020203020207" pitchFamily="49" charset="-128"/>
                          <a:ea typeface="Ricty Diminished Discord" panose="020B0509020203020207" pitchFamily="49" charset="-128"/>
                        </a:rPr>
                        <a:t>4</a:t>
                      </a:r>
                      <a:endParaRPr kumimoji="1" lang="ja-JP" altLang="en-US" sz="3200">
                        <a:solidFill>
                          <a:schemeClr val="bg1">
                            <a:lumMod val="75000"/>
                          </a:schemeClr>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lvl="0" algn="r"/>
                      <a:endParaRPr kumimoji="1" lang="ja-JP" altLang="en-US" sz="320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en-US" altLang="ja-JP" sz="3200">
                          <a:solidFill>
                            <a:schemeClr val="bg1"/>
                          </a:solidFill>
                          <a:latin typeface="Ricty Diminished Discord" panose="020B0509020203020207" pitchFamily="49" charset="-128"/>
                          <a:ea typeface="Ricty Diminished Discord" panose="020B0509020203020207" pitchFamily="49" charset="-128"/>
                        </a:rPr>
                        <a:t>    </a:t>
                      </a:r>
                      <a:r>
                        <a:rPr kumimoji="1" lang="en-US" altLang="ja-JP" sz="3200">
                          <a:solidFill>
                            <a:schemeClr val="accent3"/>
                          </a:solidFill>
                          <a:latin typeface="Ricty Diminished Discord" panose="020B0509020203020207" pitchFamily="49" charset="-128"/>
                          <a:ea typeface="Ricty Diminished Discord" panose="020B0509020203020207" pitchFamily="49" charset="-128"/>
                        </a:rPr>
                        <a:t>printf</a:t>
                      </a:r>
                      <a:r>
                        <a:rPr kumimoji="1" lang="en-US" altLang="ja-JP" sz="3200">
                          <a:solidFill>
                            <a:schemeClr val="bg1"/>
                          </a:solidFill>
                          <a:latin typeface="Ricty Diminished Discord" panose="020B0509020203020207" pitchFamily="49" charset="-128"/>
                          <a:ea typeface="Ricty Diminished Discord" panose="020B0509020203020207" pitchFamily="49" charset="-128"/>
                        </a:rPr>
                        <a:t>(“Hello World!\n”);</a:t>
                      </a:r>
                      <a:endParaRPr kumimoji="1" lang="ja-JP" altLang="en-US" sz="320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877214266"/>
                  </a:ext>
                </a:extLst>
              </a:tr>
              <a:tr h="370840">
                <a:tc>
                  <a:txBody>
                    <a:bodyPr/>
                    <a:lstStyle/>
                    <a:p>
                      <a:pPr lvl="0" algn="r"/>
                      <a:r>
                        <a:rPr kumimoji="1" lang="en-US" altLang="ja-JP" sz="3200">
                          <a:solidFill>
                            <a:schemeClr val="bg1">
                              <a:lumMod val="75000"/>
                            </a:schemeClr>
                          </a:solidFill>
                          <a:latin typeface="Ricty Diminished Discord" panose="020B0509020203020207" pitchFamily="49" charset="-128"/>
                          <a:ea typeface="Ricty Diminished Discord" panose="020B0509020203020207" pitchFamily="49" charset="-128"/>
                        </a:rPr>
                        <a:t>5</a:t>
                      </a:r>
                      <a:endParaRPr kumimoji="1" lang="ja-JP" altLang="en-US" sz="3200">
                        <a:solidFill>
                          <a:schemeClr val="bg1">
                            <a:lumMod val="75000"/>
                          </a:schemeClr>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lvl="0" algn="r"/>
                      <a:endParaRPr kumimoji="1" lang="ja-JP" altLang="en-US" sz="320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en-US" altLang="ja-JP" sz="3200">
                          <a:solidFill>
                            <a:schemeClr val="bg1"/>
                          </a:solidFill>
                          <a:latin typeface="Ricty Diminished Discord" panose="020B0509020203020207" pitchFamily="49" charset="-128"/>
                          <a:ea typeface="Ricty Diminished Discord" panose="020B0509020203020207" pitchFamily="49" charset="-128"/>
                        </a:rPr>
                        <a:t>    </a:t>
                      </a:r>
                      <a:r>
                        <a:rPr kumimoji="1" lang="en-US" altLang="ja-JP" sz="3200">
                          <a:solidFill>
                            <a:schemeClr val="accent6"/>
                          </a:solidFill>
                          <a:latin typeface="Ricty Diminished Discord" panose="020B0509020203020207" pitchFamily="49" charset="-128"/>
                          <a:ea typeface="Ricty Diminished Discord" panose="020B0509020203020207" pitchFamily="49" charset="-128"/>
                        </a:rPr>
                        <a:t>return</a:t>
                      </a:r>
                      <a:r>
                        <a:rPr kumimoji="1" lang="en-US" altLang="ja-JP" sz="3200">
                          <a:solidFill>
                            <a:schemeClr val="bg1"/>
                          </a:solidFill>
                          <a:latin typeface="Ricty Diminished Discord" panose="020B0509020203020207" pitchFamily="49" charset="-128"/>
                          <a:ea typeface="Ricty Diminished Discord" panose="020B0509020203020207" pitchFamily="49" charset="-128"/>
                        </a:rPr>
                        <a:t> </a:t>
                      </a:r>
                      <a:r>
                        <a:rPr kumimoji="1" lang="en-US" altLang="ja-JP" sz="3200">
                          <a:solidFill>
                            <a:schemeClr val="accent2"/>
                          </a:solidFill>
                          <a:latin typeface="Ricty Diminished Discord" panose="020B0509020203020207" pitchFamily="49" charset="-128"/>
                          <a:ea typeface="Ricty Diminished Discord" panose="020B0509020203020207" pitchFamily="49" charset="-128"/>
                        </a:rPr>
                        <a:t>0</a:t>
                      </a:r>
                      <a:r>
                        <a:rPr kumimoji="1" lang="en-US" altLang="ja-JP" sz="3200">
                          <a:solidFill>
                            <a:schemeClr val="bg1"/>
                          </a:solidFill>
                          <a:latin typeface="Ricty Diminished Discord" panose="020B0509020203020207" pitchFamily="49" charset="-128"/>
                          <a:ea typeface="Ricty Diminished Discord" panose="020B0509020203020207" pitchFamily="49" charset="-128"/>
                        </a:rPr>
                        <a:t>;</a:t>
                      </a:r>
                      <a:endParaRPr kumimoji="1" lang="ja-JP" altLang="en-US" sz="320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601189266"/>
                  </a:ext>
                </a:extLst>
              </a:tr>
              <a:tr h="370840">
                <a:tc>
                  <a:txBody>
                    <a:bodyPr/>
                    <a:lstStyle/>
                    <a:p>
                      <a:pPr lvl="0" algn="r"/>
                      <a:r>
                        <a:rPr kumimoji="1" lang="en-US" altLang="ja-JP" sz="3200">
                          <a:solidFill>
                            <a:schemeClr val="bg1">
                              <a:lumMod val="75000"/>
                            </a:schemeClr>
                          </a:solidFill>
                          <a:latin typeface="Ricty Diminished Discord" panose="020B0509020203020207" pitchFamily="49" charset="-128"/>
                          <a:ea typeface="Ricty Diminished Discord" panose="020B0509020203020207" pitchFamily="49" charset="-128"/>
                        </a:rPr>
                        <a:t>6</a:t>
                      </a:r>
                      <a:endParaRPr kumimoji="1" lang="ja-JP" altLang="en-US" sz="3200">
                        <a:solidFill>
                          <a:schemeClr val="bg1">
                            <a:lumMod val="75000"/>
                          </a:schemeClr>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lvl="0" algn="r"/>
                      <a:endParaRPr kumimoji="1" lang="ja-JP" altLang="en-US" sz="320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en-US" altLang="ja-JP" sz="3200" dirty="0">
                          <a:solidFill>
                            <a:schemeClr val="accent2"/>
                          </a:solidFill>
                          <a:latin typeface="Ricty Diminished Discord" panose="020B0509020203020207" pitchFamily="49" charset="-128"/>
                          <a:ea typeface="Ricty Diminished Discord" panose="020B0509020203020207" pitchFamily="49" charset="-128"/>
                        </a:rPr>
                        <a:t>}</a:t>
                      </a:r>
                      <a:endParaRPr kumimoji="1" lang="ja-JP" altLang="en-US" sz="3200" dirty="0">
                        <a:solidFill>
                          <a:schemeClr val="accent2"/>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423702964"/>
                  </a:ext>
                </a:extLst>
              </a:tr>
            </a:tbl>
          </a:graphicData>
        </a:graphic>
      </p:graphicFrame>
      <p:cxnSp>
        <p:nvCxnSpPr>
          <p:cNvPr id="9" name="直線コネクタ 8">
            <a:extLst>
              <a:ext uri="{FF2B5EF4-FFF2-40B4-BE49-F238E27FC236}">
                <a16:creationId xmlns:a16="http://schemas.microsoft.com/office/drawing/2014/main" id="{3277105F-83BB-4845-9BD9-00DC09B86869}"/>
              </a:ext>
            </a:extLst>
          </p:cNvPr>
          <p:cNvCxnSpPr>
            <a:cxnSpLocks/>
          </p:cNvCxnSpPr>
          <p:nvPr/>
        </p:nvCxnSpPr>
        <p:spPr>
          <a:xfrm>
            <a:off x="2797906" y="1369977"/>
            <a:ext cx="0" cy="340293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 name="TextBox 5">
            <a:extLst>
              <a:ext uri="{FF2B5EF4-FFF2-40B4-BE49-F238E27FC236}">
                <a16:creationId xmlns:a16="http://schemas.microsoft.com/office/drawing/2014/main" id="{26906B3A-7A95-549D-DF1C-12B7D9E80D6E}"/>
              </a:ext>
            </a:extLst>
          </p:cNvPr>
          <p:cNvSpPr txBox="1"/>
          <p:nvPr/>
        </p:nvSpPr>
        <p:spPr>
          <a:xfrm>
            <a:off x="0" y="280089"/>
            <a:ext cx="2174758" cy="707886"/>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en-US" altLang="ja-JP"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STAGE 1-1</a:t>
            </a:r>
          </a:p>
          <a:p>
            <a:pPr marL="0" marR="0" indent="0" algn="ctr" defTabSz="914400" rtl="0" eaLnBrk="1" fontAlgn="auto" latinLnBrk="0" hangingPunct="1">
              <a:lnSpc>
                <a:spcPct val="100000"/>
              </a:lnSpc>
              <a:spcBef>
                <a:spcPts val="0"/>
              </a:spcBef>
              <a:spcAft>
                <a:spcPts val="0"/>
              </a:spcAft>
              <a:buClrTx/>
              <a:buSzTx/>
              <a:buFontTx/>
              <a:buNone/>
              <a:tabLst/>
            </a:pPr>
            <a:r>
              <a:rPr kumimoji="1" lang="ja-JP" altLang="en-US"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再掲</a:t>
            </a:r>
          </a:p>
        </p:txBody>
      </p:sp>
      <p:cxnSp>
        <p:nvCxnSpPr>
          <p:cNvPr id="12" name="Straight Connector 3">
            <a:extLst>
              <a:ext uri="{FF2B5EF4-FFF2-40B4-BE49-F238E27FC236}">
                <a16:creationId xmlns:a16="http://schemas.microsoft.com/office/drawing/2014/main" id="{DC43E874-64A7-D1FC-BA10-4144821F87F4}"/>
              </a:ext>
            </a:extLst>
          </p:cNvPr>
          <p:cNvCxnSpPr/>
          <p:nvPr/>
        </p:nvCxnSpPr>
        <p:spPr>
          <a:xfrm>
            <a:off x="2266716" y="280089"/>
            <a:ext cx="0" cy="4001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8">
            <a:extLst>
              <a:ext uri="{FF2B5EF4-FFF2-40B4-BE49-F238E27FC236}">
                <a16:creationId xmlns:a16="http://schemas.microsoft.com/office/drawing/2014/main" id="{7A360BE7-15E2-FE60-45DC-7601998B477C}"/>
              </a:ext>
            </a:extLst>
          </p:cNvPr>
          <p:cNvSpPr txBox="1"/>
          <p:nvPr/>
        </p:nvSpPr>
        <p:spPr>
          <a:xfrm>
            <a:off x="2497999" y="295478"/>
            <a:ext cx="7941402"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b="0" i="0" u="none" strike="noStrike" kern="1200" cap="none" spc="0" normalizeH="0" baseline="0" noProof="0">
                <a:ln>
                  <a:noFill/>
                </a:ln>
                <a:solidFill>
                  <a:schemeClr val="bg1">
                    <a:lumMod val="50000"/>
                  </a:schemeClr>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統合開発環境</a:t>
            </a:r>
            <a:r>
              <a:rPr kumimoji="1" lang="en-US" altLang="ja-JP" b="0" i="0" u="none" strike="noStrike" kern="1200" cap="none" spc="0" normalizeH="0" baseline="0" noProof="0">
                <a:ln>
                  <a:noFill/>
                </a:ln>
                <a:solidFill>
                  <a:schemeClr val="bg1">
                    <a:lumMod val="50000"/>
                  </a:schemeClr>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(IDE)</a:t>
            </a:r>
            <a:r>
              <a:rPr kumimoji="1" lang="ja-JP" altLang="en-US" b="0" i="0" u="none" strike="noStrike" kern="1200" cap="none" spc="0" normalizeH="0" baseline="0" noProof="0">
                <a:ln>
                  <a:noFill/>
                </a:ln>
                <a:solidFill>
                  <a:schemeClr val="bg1">
                    <a:lumMod val="50000"/>
                  </a:schemeClr>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のインストール </a:t>
            </a:r>
            <a:r>
              <a:rPr kumimoji="1" lang="en-US" altLang="ja-JP" b="0" i="0" u="none" strike="noStrike" kern="1200" cap="none" spc="0" normalizeH="0" baseline="0" noProof="0">
                <a:ln>
                  <a:noFill/>
                </a:ln>
                <a:solidFill>
                  <a:schemeClr val="bg1">
                    <a:lumMod val="50000"/>
                  </a:schemeClr>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 </a:t>
            </a:r>
            <a:r>
              <a:rPr kumimoji="1" lang="ja-JP" altLang="en-US" b="0" i="0" u="none" strike="noStrike" kern="1200" cap="none" spc="0" normalizeH="0" baseline="0" noProof="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はじめてのコード</a:t>
            </a:r>
          </a:p>
        </p:txBody>
      </p:sp>
      <p:sp>
        <p:nvSpPr>
          <p:cNvPr id="15" name="テキスト ボックス 14">
            <a:extLst>
              <a:ext uri="{FF2B5EF4-FFF2-40B4-BE49-F238E27FC236}">
                <a16:creationId xmlns:a16="http://schemas.microsoft.com/office/drawing/2014/main" id="{41DF2160-1EBD-0FE3-290C-022B3F49471E}"/>
              </a:ext>
            </a:extLst>
          </p:cNvPr>
          <p:cNvSpPr txBox="1"/>
          <p:nvPr/>
        </p:nvSpPr>
        <p:spPr>
          <a:xfrm>
            <a:off x="984739" y="5180224"/>
            <a:ext cx="10605476"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a:ln>
                  <a:noFill/>
                </a:ln>
                <a:solidFill>
                  <a:schemeClr val="bg1"/>
                </a:solidFill>
                <a:effectLst/>
                <a:uLnTx/>
                <a:uFillTx/>
                <a:latin typeface="源真ゴシックP Regular"/>
                <a:ea typeface="源真ゴシックP Regular"/>
                <a:cs typeface="源真ゴシックP Heavy" panose="020B0702020203020207" pitchFamily="50" charset="-128"/>
              </a:rPr>
              <a:t>コードは上の行から始まって</a:t>
            </a:r>
            <a:r>
              <a:rPr kumimoji="1" lang="en-US" altLang="ja-JP" sz="2400" b="0" i="0" u="none" strike="noStrike" kern="1200" cap="none" spc="0" normalizeH="0" baseline="0" noProof="0">
                <a:ln>
                  <a:noFill/>
                </a:ln>
                <a:solidFill>
                  <a:schemeClr val="bg1"/>
                </a:solidFill>
                <a:effectLst/>
                <a:uLnTx/>
                <a:uFillTx/>
                <a:latin typeface="源真ゴシックP Regular"/>
                <a:ea typeface="源真ゴシックP Regular"/>
                <a:cs typeface="源真ゴシックP Heavy" panose="020B0702020203020207" pitchFamily="50" charset="-128"/>
              </a:rPr>
              <a:t>1</a:t>
            </a:r>
            <a:r>
              <a:rPr kumimoji="1" lang="ja-JP" altLang="en-US" sz="2400" b="0" i="0" u="none" strike="noStrike" kern="1200" cap="none" spc="0" normalizeH="0" baseline="0" noProof="0">
                <a:ln>
                  <a:noFill/>
                </a:ln>
                <a:solidFill>
                  <a:schemeClr val="bg1"/>
                </a:solidFill>
                <a:effectLst/>
                <a:uLnTx/>
                <a:uFillTx/>
                <a:latin typeface="源真ゴシックP Regular"/>
                <a:ea typeface="源真ゴシックP Regular"/>
                <a:cs typeface="源真ゴシックP Heavy" panose="020B0702020203020207" pitchFamily="50" charset="-128"/>
              </a:rPr>
              <a:t>行ずつ下へ、</a:t>
            </a:r>
            <a:endParaRPr kumimoji="1" lang="en-US" altLang="ja-JP" sz="2400" b="0" i="0" u="none" strike="noStrike" kern="1200" cap="none" spc="0" normalizeH="0" baseline="0" noProof="0">
              <a:ln>
                <a:noFill/>
              </a:ln>
              <a:solidFill>
                <a:schemeClr val="bg1"/>
              </a:solidFill>
              <a:effectLst/>
              <a:uLnTx/>
              <a:uFillTx/>
              <a:latin typeface="源真ゴシックP Regular"/>
              <a:ea typeface="源真ゴシックP Regular"/>
              <a:cs typeface="源真ゴシックP Heavy" panose="020B0702020203020207"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a:ln>
                  <a:noFill/>
                </a:ln>
                <a:solidFill>
                  <a:schemeClr val="bg1"/>
                </a:solidFill>
                <a:effectLst/>
                <a:uLnTx/>
                <a:uFillTx/>
                <a:latin typeface="源真ゴシックP Regular"/>
                <a:ea typeface="源真ゴシックP Regular"/>
                <a:cs typeface="源真ゴシックP Heavy" panose="020B0702020203020207" pitchFamily="50" charset="-128"/>
              </a:rPr>
              <a:t>同じ行では左から右へ実行されていきます</a:t>
            </a:r>
            <a:endParaRPr kumimoji="1" lang="en-US" altLang="ja-JP" sz="2400" b="0" i="0" u="none" strike="noStrike" kern="1200" cap="none" spc="0" normalizeH="0" baseline="0" noProof="0">
              <a:ln>
                <a:noFill/>
              </a:ln>
              <a:solidFill>
                <a:schemeClr val="bg1"/>
              </a:solidFill>
              <a:effectLst/>
              <a:uLnTx/>
              <a:uFillTx/>
              <a:latin typeface="源真ゴシックP Regular"/>
              <a:ea typeface="源真ゴシックP Regular"/>
              <a:cs typeface="源真ゴシックP Heavy" panose="020B0702020203020207" pitchFamily="50" charset="-128"/>
            </a:endParaRPr>
          </a:p>
        </p:txBody>
      </p:sp>
      <p:cxnSp>
        <p:nvCxnSpPr>
          <p:cNvPr id="14" name="直線矢印コネクタ 13">
            <a:extLst>
              <a:ext uri="{FF2B5EF4-FFF2-40B4-BE49-F238E27FC236}">
                <a16:creationId xmlns:a16="http://schemas.microsoft.com/office/drawing/2014/main" id="{1045C45A-5AF0-4329-1E90-5543BD23FDE6}"/>
              </a:ext>
            </a:extLst>
          </p:cNvPr>
          <p:cNvCxnSpPr/>
          <p:nvPr/>
        </p:nvCxnSpPr>
        <p:spPr>
          <a:xfrm>
            <a:off x="1744581" y="1477888"/>
            <a:ext cx="0" cy="3474720"/>
          </a:xfrm>
          <a:prstGeom prst="straightConnector1">
            <a:avLst/>
          </a:prstGeom>
          <a:ln w="88900">
            <a:gradFill flip="none" rotWithShape="1">
              <a:gsLst>
                <a:gs pos="0">
                  <a:schemeClr val="accent4">
                    <a:lumMod val="0"/>
                    <a:lumOff val="100000"/>
                  </a:schemeClr>
                </a:gs>
                <a:gs pos="100000">
                  <a:schemeClr val="tx1">
                    <a:lumMod val="75000"/>
                    <a:lumOff val="25000"/>
                  </a:schemeClr>
                </a:gs>
              </a:gsLst>
              <a:lin ang="5400000" scaled="1"/>
              <a:tileRect/>
            </a:gra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9987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6FDC898-9AA9-A8D0-79CA-3073E65E69C9}"/>
              </a:ext>
            </a:extLst>
          </p:cNvPr>
          <p:cNvSpPr txBox="1"/>
          <p:nvPr/>
        </p:nvSpPr>
        <p:spPr>
          <a:xfrm>
            <a:off x="3212122" y="1101968"/>
            <a:ext cx="6940062" cy="3938954"/>
          </a:xfrm>
          <a:prstGeom prst="rect">
            <a:avLst/>
          </a:prstGeom>
        </p:spPr>
        <p:txBody>
          <a:bodyPr vert="horz" wrap="square" lIns="91440" tIns="45720" rIns="91440" bIns="45720" rtlCol="0" anchor="ctr">
            <a:noAutofit/>
          </a:bodyPr>
          <a:lstStyle/>
          <a:p>
            <a:pPr algn="l"/>
            <a:endParaRPr kumimoji="1" lang="ja-JP" altLang="en-US"/>
          </a:p>
        </p:txBody>
      </p:sp>
      <p:sp>
        <p:nvSpPr>
          <p:cNvPr id="8" name="Date Placeholder 1">
            <a:extLst>
              <a:ext uri="{FF2B5EF4-FFF2-40B4-BE49-F238E27FC236}">
                <a16:creationId xmlns:a16="http://schemas.microsoft.com/office/drawing/2014/main" id="{35653FCE-104F-D2EF-CE2F-A190A3030BD8}"/>
              </a:ext>
            </a:extLst>
          </p:cNvPr>
          <p:cNvSpPr>
            <a:spLocks noGrp="1"/>
          </p:cNvSpPr>
          <p:nvPr>
            <p:ph type="dt" sz="half" idx="12"/>
          </p:nvPr>
        </p:nvSpPr>
        <p:spPr/>
        <p:txBody>
          <a:bodyPr/>
          <a:lstStyle/>
          <a:p>
            <a:r>
              <a:rPr lang="en-US"/>
              <a:t>1 – 2 | </a:t>
            </a:r>
            <a:r>
              <a:rPr lang="ja-JP" altLang="en-US"/>
              <a:t>機械語の仕組み</a:t>
            </a:r>
            <a:endParaRPr lang="en-US"/>
          </a:p>
        </p:txBody>
      </p:sp>
      <p:sp>
        <p:nvSpPr>
          <p:cNvPr id="3" name="Slide Number Placeholder 2">
            <a:extLst>
              <a:ext uri="{FF2B5EF4-FFF2-40B4-BE49-F238E27FC236}">
                <a16:creationId xmlns:a16="http://schemas.microsoft.com/office/drawing/2014/main" id="{74B7FA91-A3AD-F40A-F5FD-0755BCC8CEDC}"/>
              </a:ext>
            </a:extLst>
          </p:cNvPr>
          <p:cNvSpPr>
            <a:spLocks noGrp="1"/>
          </p:cNvSpPr>
          <p:nvPr>
            <p:ph type="sldNum" sz="quarter" idx="14"/>
          </p:nvPr>
        </p:nvSpPr>
        <p:spPr/>
        <p:txBody>
          <a:bodyPr/>
          <a:lstStyle/>
          <a:p>
            <a:fld id="{4FD594F5-0CD6-4669-8A9D-E7C0C039D302}" type="slidenum">
              <a:rPr lang="ja-JP" altLang="en-US" smtClean="0"/>
              <a:pPr/>
              <a:t>8</a:t>
            </a:fld>
            <a:endParaRPr lang="ja-JP" altLang="en-US"/>
          </a:p>
        </p:txBody>
      </p:sp>
      <p:graphicFrame>
        <p:nvGraphicFramePr>
          <p:cNvPr id="7" name="表 7">
            <a:extLst>
              <a:ext uri="{FF2B5EF4-FFF2-40B4-BE49-F238E27FC236}">
                <a16:creationId xmlns:a16="http://schemas.microsoft.com/office/drawing/2014/main" id="{5C93F228-56B2-76E7-8F83-36E5042EB8D1}"/>
              </a:ext>
            </a:extLst>
          </p:cNvPr>
          <p:cNvGraphicFramePr>
            <a:graphicFrameLocks noGrp="1"/>
          </p:cNvGraphicFramePr>
          <p:nvPr/>
        </p:nvGraphicFramePr>
        <p:xfrm>
          <a:off x="1193407" y="1477888"/>
          <a:ext cx="8128001" cy="3474720"/>
        </p:xfrm>
        <a:graphic>
          <a:graphicData uri="http://schemas.openxmlformats.org/drawingml/2006/table">
            <a:tbl>
              <a:tblPr>
                <a:tableStyleId>{5C22544A-7EE6-4342-B048-85BDC9FD1C3A}</a:tableStyleId>
              </a:tblPr>
              <a:tblGrid>
                <a:gridCol w="1498102">
                  <a:extLst>
                    <a:ext uri="{9D8B030D-6E8A-4147-A177-3AD203B41FA5}">
                      <a16:colId xmlns:a16="http://schemas.microsoft.com/office/drawing/2014/main" val="93732986"/>
                    </a:ext>
                  </a:extLst>
                </a:gridCol>
                <a:gridCol w="208280">
                  <a:extLst>
                    <a:ext uri="{9D8B030D-6E8A-4147-A177-3AD203B41FA5}">
                      <a16:colId xmlns:a16="http://schemas.microsoft.com/office/drawing/2014/main" val="4099735645"/>
                    </a:ext>
                  </a:extLst>
                </a:gridCol>
                <a:gridCol w="6421619">
                  <a:extLst>
                    <a:ext uri="{9D8B030D-6E8A-4147-A177-3AD203B41FA5}">
                      <a16:colId xmlns:a16="http://schemas.microsoft.com/office/drawing/2014/main" val="378236496"/>
                    </a:ext>
                  </a:extLst>
                </a:gridCol>
              </a:tblGrid>
              <a:tr h="370840">
                <a:tc>
                  <a:txBody>
                    <a:bodyPr/>
                    <a:lstStyle/>
                    <a:p>
                      <a:pPr lvl="0" algn="r"/>
                      <a:r>
                        <a:rPr kumimoji="1" lang="en-US" altLang="ja-JP" sz="3200" b="0">
                          <a:solidFill>
                            <a:schemeClr val="bg1">
                              <a:lumMod val="75000"/>
                            </a:schemeClr>
                          </a:solidFill>
                          <a:latin typeface="Ricty Diminished Discord" panose="020B0509020203020207" pitchFamily="49" charset="-128"/>
                          <a:ea typeface="Ricty Diminished Discord" panose="020B0509020203020207" pitchFamily="49" charset="-128"/>
                        </a:rPr>
                        <a:t>1</a:t>
                      </a:r>
                      <a:endParaRPr kumimoji="1" lang="ja-JP" altLang="en-US" sz="3200" b="0">
                        <a:solidFill>
                          <a:schemeClr val="bg1">
                            <a:lumMod val="75000"/>
                          </a:schemeClr>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lvl="0" algn="r"/>
                      <a:endParaRPr kumimoji="1" lang="ja-JP" altLang="en-US" sz="3200" b="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en-US" altLang="ja-JP" sz="3200" b="0">
                          <a:solidFill>
                            <a:schemeClr val="bg1"/>
                          </a:solidFill>
                          <a:latin typeface="Ricty Diminished Discord" panose="020B0509020203020207" pitchFamily="49" charset="-128"/>
                          <a:ea typeface="Ricty Diminished Discord" panose="020B0509020203020207" pitchFamily="49" charset="-128"/>
                        </a:rPr>
                        <a:t>#include &lt;</a:t>
                      </a:r>
                      <a:r>
                        <a:rPr kumimoji="1" lang="en-US" altLang="ja-JP" sz="3200" b="0">
                          <a:solidFill>
                            <a:schemeClr val="accent4"/>
                          </a:solidFill>
                          <a:latin typeface="Ricty Diminished Discord" panose="020B0509020203020207" pitchFamily="49" charset="-128"/>
                          <a:ea typeface="Ricty Diminished Discord" panose="020B0509020203020207" pitchFamily="49" charset="-128"/>
                        </a:rPr>
                        <a:t>cstdio</a:t>
                      </a:r>
                      <a:r>
                        <a:rPr kumimoji="1" lang="en-US" altLang="ja-JP" sz="3200" b="0">
                          <a:solidFill>
                            <a:schemeClr val="bg1"/>
                          </a:solidFill>
                          <a:latin typeface="Ricty Diminished Discord" panose="020B0509020203020207" pitchFamily="49" charset="-128"/>
                          <a:ea typeface="Ricty Diminished Discord" panose="020B0509020203020207" pitchFamily="49" charset="-128"/>
                        </a:rPr>
                        <a:t>&gt;</a:t>
                      </a:r>
                      <a:endParaRPr kumimoji="1" lang="ja-JP" altLang="en-US" sz="3200" b="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616031671"/>
                  </a:ext>
                </a:extLst>
              </a:tr>
              <a:tr h="370840">
                <a:tc>
                  <a:txBody>
                    <a:bodyPr/>
                    <a:lstStyle/>
                    <a:p>
                      <a:pPr lvl="0" algn="r"/>
                      <a:r>
                        <a:rPr kumimoji="1" lang="en-US" altLang="ja-JP" sz="3200">
                          <a:solidFill>
                            <a:schemeClr val="bg1">
                              <a:lumMod val="75000"/>
                            </a:schemeClr>
                          </a:solidFill>
                          <a:latin typeface="Ricty Diminished Discord" panose="020B0509020203020207" pitchFamily="49" charset="-128"/>
                          <a:ea typeface="Ricty Diminished Discord" panose="020B0509020203020207" pitchFamily="49" charset="-128"/>
                        </a:rPr>
                        <a:t>2</a:t>
                      </a:r>
                      <a:endParaRPr kumimoji="1" lang="ja-JP" altLang="en-US" sz="3200">
                        <a:solidFill>
                          <a:schemeClr val="bg1">
                            <a:lumMod val="75000"/>
                          </a:schemeClr>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lvl="0" algn="r"/>
                      <a:endParaRPr kumimoji="1" lang="ja-JP" altLang="en-US" sz="320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320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115519704"/>
                  </a:ext>
                </a:extLst>
              </a:tr>
              <a:tr h="370840">
                <a:tc>
                  <a:txBody>
                    <a:bodyPr/>
                    <a:lstStyle/>
                    <a:p>
                      <a:pPr lvl="0" algn="r"/>
                      <a:r>
                        <a:rPr kumimoji="1" lang="en-US" altLang="ja-JP" sz="3200">
                          <a:solidFill>
                            <a:schemeClr val="bg1">
                              <a:lumMod val="75000"/>
                            </a:schemeClr>
                          </a:solidFill>
                          <a:latin typeface="Ricty Diminished Discord" panose="020B0509020203020207" pitchFamily="49" charset="-128"/>
                          <a:ea typeface="Ricty Diminished Discord" panose="020B0509020203020207" pitchFamily="49" charset="-128"/>
                        </a:rPr>
                        <a:t>3</a:t>
                      </a:r>
                      <a:endParaRPr kumimoji="1" lang="ja-JP" altLang="en-US" sz="3200">
                        <a:solidFill>
                          <a:schemeClr val="bg1">
                            <a:lumMod val="75000"/>
                          </a:schemeClr>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lvl="0" algn="r"/>
                      <a:endParaRPr kumimoji="1" lang="ja-JP" altLang="en-US" sz="320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en-US" altLang="ja-JP" sz="3200">
                          <a:solidFill>
                            <a:schemeClr val="accent4"/>
                          </a:solidFill>
                          <a:latin typeface="Ricty Diminished Discord" panose="020B0509020203020207" pitchFamily="49" charset="-128"/>
                          <a:ea typeface="Ricty Diminished Discord" panose="020B0509020203020207" pitchFamily="49" charset="-128"/>
                        </a:rPr>
                        <a:t>int</a:t>
                      </a:r>
                      <a:r>
                        <a:rPr kumimoji="1" lang="en-US" altLang="ja-JP" sz="3200">
                          <a:solidFill>
                            <a:schemeClr val="bg1"/>
                          </a:solidFill>
                          <a:latin typeface="Ricty Diminished Discord" panose="020B0509020203020207" pitchFamily="49" charset="-128"/>
                          <a:ea typeface="Ricty Diminished Discord" panose="020B0509020203020207" pitchFamily="49" charset="-128"/>
                        </a:rPr>
                        <a:t> </a:t>
                      </a:r>
                      <a:r>
                        <a:rPr kumimoji="1" lang="en-US" altLang="ja-JP" sz="3200">
                          <a:solidFill>
                            <a:schemeClr val="accent3"/>
                          </a:solidFill>
                          <a:latin typeface="Ricty Diminished Discord" panose="020B0509020203020207" pitchFamily="49" charset="-128"/>
                          <a:ea typeface="Ricty Diminished Discord" panose="020B0509020203020207" pitchFamily="49" charset="-128"/>
                        </a:rPr>
                        <a:t>main</a:t>
                      </a:r>
                      <a:r>
                        <a:rPr kumimoji="1" lang="en-US" altLang="ja-JP" sz="3200">
                          <a:solidFill>
                            <a:schemeClr val="bg1"/>
                          </a:solidFill>
                          <a:latin typeface="Ricty Diminished Discord" panose="020B0509020203020207" pitchFamily="49" charset="-128"/>
                          <a:ea typeface="Ricty Diminished Discord" panose="020B0509020203020207" pitchFamily="49" charset="-128"/>
                        </a:rPr>
                        <a:t>(void) </a:t>
                      </a:r>
                      <a:r>
                        <a:rPr kumimoji="1" lang="en-US" altLang="ja-JP" sz="3200">
                          <a:solidFill>
                            <a:schemeClr val="accent2"/>
                          </a:solidFill>
                          <a:latin typeface="Ricty Diminished Discord" panose="020B0509020203020207" pitchFamily="49" charset="-128"/>
                          <a:ea typeface="Ricty Diminished Discord" panose="020B0509020203020207" pitchFamily="49" charset="-128"/>
                        </a:rPr>
                        <a:t>{</a:t>
                      </a:r>
                      <a:endParaRPr kumimoji="1" lang="ja-JP" altLang="en-US" sz="3200">
                        <a:solidFill>
                          <a:schemeClr val="accent2"/>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783660687"/>
                  </a:ext>
                </a:extLst>
              </a:tr>
              <a:tr h="370840">
                <a:tc>
                  <a:txBody>
                    <a:bodyPr/>
                    <a:lstStyle/>
                    <a:p>
                      <a:pPr lvl="0" algn="r"/>
                      <a:r>
                        <a:rPr kumimoji="1" lang="en-US" altLang="ja-JP" sz="3200">
                          <a:solidFill>
                            <a:schemeClr val="bg1">
                              <a:lumMod val="75000"/>
                            </a:schemeClr>
                          </a:solidFill>
                          <a:latin typeface="Ricty Diminished Discord" panose="020B0509020203020207" pitchFamily="49" charset="-128"/>
                          <a:ea typeface="Ricty Diminished Discord" panose="020B0509020203020207" pitchFamily="49" charset="-128"/>
                        </a:rPr>
                        <a:t>4</a:t>
                      </a:r>
                      <a:endParaRPr kumimoji="1" lang="ja-JP" altLang="en-US" sz="3200">
                        <a:solidFill>
                          <a:schemeClr val="bg1">
                            <a:lumMod val="75000"/>
                          </a:schemeClr>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lvl="0" algn="r"/>
                      <a:endParaRPr kumimoji="1" lang="ja-JP" altLang="en-US" sz="320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en-US" altLang="ja-JP" sz="3200">
                          <a:solidFill>
                            <a:schemeClr val="bg1"/>
                          </a:solidFill>
                          <a:latin typeface="Ricty Diminished Discord" panose="020B0509020203020207" pitchFamily="49" charset="-128"/>
                          <a:ea typeface="Ricty Diminished Discord" panose="020B0509020203020207" pitchFamily="49" charset="-128"/>
                        </a:rPr>
                        <a:t>    </a:t>
                      </a:r>
                      <a:r>
                        <a:rPr kumimoji="1" lang="en-US" altLang="ja-JP" sz="3200">
                          <a:solidFill>
                            <a:schemeClr val="accent3"/>
                          </a:solidFill>
                          <a:latin typeface="Ricty Diminished Discord" panose="020B0509020203020207" pitchFamily="49" charset="-128"/>
                          <a:ea typeface="Ricty Diminished Discord" panose="020B0509020203020207" pitchFamily="49" charset="-128"/>
                        </a:rPr>
                        <a:t>printf</a:t>
                      </a:r>
                      <a:r>
                        <a:rPr kumimoji="1" lang="en-US" altLang="ja-JP" sz="3200">
                          <a:solidFill>
                            <a:schemeClr val="bg1"/>
                          </a:solidFill>
                          <a:latin typeface="Ricty Diminished Discord" panose="020B0509020203020207" pitchFamily="49" charset="-128"/>
                          <a:ea typeface="Ricty Diminished Discord" panose="020B0509020203020207" pitchFamily="49" charset="-128"/>
                        </a:rPr>
                        <a:t>(“Hello World!\n”);</a:t>
                      </a:r>
                      <a:endParaRPr kumimoji="1" lang="ja-JP" altLang="en-US" sz="320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877214266"/>
                  </a:ext>
                </a:extLst>
              </a:tr>
              <a:tr h="370840">
                <a:tc>
                  <a:txBody>
                    <a:bodyPr/>
                    <a:lstStyle/>
                    <a:p>
                      <a:pPr lvl="0" algn="r"/>
                      <a:r>
                        <a:rPr kumimoji="1" lang="en-US" altLang="ja-JP" sz="3200">
                          <a:solidFill>
                            <a:schemeClr val="bg1">
                              <a:lumMod val="75000"/>
                            </a:schemeClr>
                          </a:solidFill>
                          <a:latin typeface="Ricty Diminished Discord" panose="020B0509020203020207" pitchFamily="49" charset="-128"/>
                          <a:ea typeface="Ricty Diminished Discord" panose="020B0509020203020207" pitchFamily="49" charset="-128"/>
                        </a:rPr>
                        <a:t>5</a:t>
                      </a:r>
                      <a:endParaRPr kumimoji="1" lang="ja-JP" altLang="en-US" sz="3200">
                        <a:solidFill>
                          <a:schemeClr val="bg1">
                            <a:lumMod val="75000"/>
                          </a:schemeClr>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lvl="0" algn="r"/>
                      <a:endParaRPr kumimoji="1" lang="ja-JP" altLang="en-US" sz="320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en-US" altLang="ja-JP" sz="3200">
                          <a:solidFill>
                            <a:schemeClr val="bg1"/>
                          </a:solidFill>
                          <a:latin typeface="Ricty Diminished Discord" panose="020B0509020203020207" pitchFamily="49" charset="-128"/>
                          <a:ea typeface="Ricty Diminished Discord" panose="020B0509020203020207" pitchFamily="49" charset="-128"/>
                        </a:rPr>
                        <a:t>    </a:t>
                      </a:r>
                      <a:r>
                        <a:rPr kumimoji="1" lang="en-US" altLang="ja-JP" sz="3200">
                          <a:solidFill>
                            <a:schemeClr val="accent6"/>
                          </a:solidFill>
                          <a:latin typeface="Ricty Diminished Discord" panose="020B0509020203020207" pitchFamily="49" charset="-128"/>
                          <a:ea typeface="Ricty Diminished Discord" panose="020B0509020203020207" pitchFamily="49" charset="-128"/>
                        </a:rPr>
                        <a:t>return</a:t>
                      </a:r>
                      <a:r>
                        <a:rPr kumimoji="1" lang="en-US" altLang="ja-JP" sz="3200">
                          <a:solidFill>
                            <a:schemeClr val="bg1"/>
                          </a:solidFill>
                          <a:latin typeface="Ricty Diminished Discord" panose="020B0509020203020207" pitchFamily="49" charset="-128"/>
                          <a:ea typeface="Ricty Diminished Discord" panose="020B0509020203020207" pitchFamily="49" charset="-128"/>
                        </a:rPr>
                        <a:t> </a:t>
                      </a:r>
                      <a:r>
                        <a:rPr kumimoji="1" lang="en-US" altLang="ja-JP" sz="3200">
                          <a:solidFill>
                            <a:schemeClr val="accent2"/>
                          </a:solidFill>
                          <a:latin typeface="Ricty Diminished Discord" panose="020B0509020203020207" pitchFamily="49" charset="-128"/>
                          <a:ea typeface="Ricty Diminished Discord" panose="020B0509020203020207" pitchFamily="49" charset="-128"/>
                        </a:rPr>
                        <a:t>0</a:t>
                      </a:r>
                      <a:r>
                        <a:rPr kumimoji="1" lang="en-US" altLang="ja-JP" sz="3200">
                          <a:solidFill>
                            <a:schemeClr val="bg1"/>
                          </a:solidFill>
                          <a:latin typeface="Ricty Diminished Discord" panose="020B0509020203020207" pitchFamily="49" charset="-128"/>
                          <a:ea typeface="Ricty Diminished Discord" panose="020B0509020203020207" pitchFamily="49" charset="-128"/>
                        </a:rPr>
                        <a:t>;</a:t>
                      </a:r>
                      <a:endParaRPr kumimoji="1" lang="ja-JP" altLang="en-US" sz="320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601189266"/>
                  </a:ext>
                </a:extLst>
              </a:tr>
              <a:tr h="370840">
                <a:tc>
                  <a:txBody>
                    <a:bodyPr/>
                    <a:lstStyle/>
                    <a:p>
                      <a:pPr lvl="0" algn="r"/>
                      <a:r>
                        <a:rPr kumimoji="1" lang="en-US" altLang="ja-JP" sz="3200">
                          <a:solidFill>
                            <a:schemeClr val="bg1">
                              <a:lumMod val="75000"/>
                            </a:schemeClr>
                          </a:solidFill>
                          <a:latin typeface="Ricty Diminished Discord" panose="020B0509020203020207" pitchFamily="49" charset="-128"/>
                          <a:ea typeface="Ricty Diminished Discord" panose="020B0509020203020207" pitchFamily="49" charset="-128"/>
                        </a:rPr>
                        <a:t>6</a:t>
                      </a:r>
                      <a:endParaRPr kumimoji="1" lang="ja-JP" altLang="en-US" sz="3200">
                        <a:solidFill>
                          <a:schemeClr val="bg1">
                            <a:lumMod val="75000"/>
                          </a:schemeClr>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lvl="0" algn="r"/>
                      <a:endParaRPr kumimoji="1" lang="ja-JP" altLang="en-US" sz="320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en-US" altLang="ja-JP" sz="3200" dirty="0">
                          <a:solidFill>
                            <a:schemeClr val="accent2"/>
                          </a:solidFill>
                          <a:latin typeface="Ricty Diminished Discord" panose="020B0509020203020207" pitchFamily="49" charset="-128"/>
                          <a:ea typeface="Ricty Diminished Discord" panose="020B0509020203020207" pitchFamily="49" charset="-128"/>
                        </a:rPr>
                        <a:t>}</a:t>
                      </a:r>
                      <a:endParaRPr kumimoji="1" lang="ja-JP" altLang="en-US" sz="3200" dirty="0">
                        <a:solidFill>
                          <a:schemeClr val="accent2"/>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423702964"/>
                  </a:ext>
                </a:extLst>
              </a:tr>
            </a:tbl>
          </a:graphicData>
        </a:graphic>
      </p:graphicFrame>
      <p:cxnSp>
        <p:nvCxnSpPr>
          <p:cNvPr id="9" name="直線コネクタ 8">
            <a:extLst>
              <a:ext uri="{FF2B5EF4-FFF2-40B4-BE49-F238E27FC236}">
                <a16:creationId xmlns:a16="http://schemas.microsoft.com/office/drawing/2014/main" id="{3277105F-83BB-4845-9BD9-00DC09B86869}"/>
              </a:ext>
            </a:extLst>
          </p:cNvPr>
          <p:cNvCxnSpPr>
            <a:cxnSpLocks/>
          </p:cNvCxnSpPr>
          <p:nvPr/>
        </p:nvCxnSpPr>
        <p:spPr>
          <a:xfrm>
            <a:off x="2797906" y="1369977"/>
            <a:ext cx="0" cy="340293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 name="TextBox 5">
            <a:extLst>
              <a:ext uri="{FF2B5EF4-FFF2-40B4-BE49-F238E27FC236}">
                <a16:creationId xmlns:a16="http://schemas.microsoft.com/office/drawing/2014/main" id="{26906B3A-7A95-549D-DF1C-12B7D9E80D6E}"/>
              </a:ext>
            </a:extLst>
          </p:cNvPr>
          <p:cNvSpPr txBox="1"/>
          <p:nvPr/>
        </p:nvSpPr>
        <p:spPr>
          <a:xfrm>
            <a:off x="0" y="280089"/>
            <a:ext cx="2174758" cy="707886"/>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en-US" altLang="ja-JP"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STAGE 1-1</a:t>
            </a:r>
          </a:p>
          <a:p>
            <a:pPr marL="0" marR="0" indent="0" algn="ctr" defTabSz="914400" rtl="0" eaLnBrk="1" fontAlgn="auto" latinLnBrk="0" hangingPunct="1">
              <a:lnSpc>
                <a:spcPct val="100000"/>
              </a:lnSpc>
              <a:spcBef>
                <a:spcPts val="0"/>
              </a:spcBef>
              <a:spcAft>
                <a:spcPts val="0"/>
              </a:spcAft>
              <a:buClrTx/>
              <a:buSzTx/>
              <a:buFontTx/>
              <a:buNone/>
              <a:tabLst/>
            </a:pPr>
            <a:r>
              <a:rPr kumimoji="1" lang="ja-JP" altLang="en-US"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再掲</a:t>
            </a:r>
          </a:p>
        </p:txBody>
      </p:sp>
      <p:cxnSp>
        <p:nvCxnSpPr>
          <p:cNvPr id="12" name="Straight Connector 3">
            <a:extLst>
              <a:ext uri="{FF2B5EF4-FFF2-40B4-BE49-F238E27FC236}">
                <a16:creationId xmlns:a16="http://schemas.microsoft.com/office/drawing/2014/main" id="{DC43E874-64A7-D1FC-BA10-4144821F87F4}"/>
              </a:ext>
            </a:extLst>
          </p:cNvPr>
          <p:cNvCxnSpPr/>
          <p:nvPr/>
        </p:nvCxnSpPr>
        <p:spPr>
          <a:xfrm>
            <a:off x="2266716" y="280089"/>
            <a:ext cx="0" cy="4001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8">
            <a:extLst>
              <a:ext uri="{FF2B5EF4-FFF2-40B4-BE49-F238E27FC236}">
                <a16:creationId xmlns:a16="http://schemas.microsoft.com/office/drawing/2014/main" id="{7A360BE7-15E2-FE60-45DC-7601998B477C}"/>
              </a:ext>
            </a:extLst>
          </p:cNvPr>
          <p:cNvSpPr txBox="1"/>
          <p:nvPr/>
        </p:nvSpPr>
        <p:spPr>
          <a:xfrm>
            <a:off x="2497999" y="295478"/>
            <a:ext cx="7941402"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b="0" i="0" u="none" strike="noStrike" kern="1200" cap="none" spc="0" normalizeH="0" baseline="0" noProof="0">
                <a:ln>
                  <a:noFill/>
                </a:ln>
                <a:solidFill>
                  <a:schemeClr val="bg1">
                    <a:lumMod val="50000"/>
                  </a:schemeClr>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統合開発環境</a:t>
            </a:r>
            <a:r>
              <a:rPr kumimoji="1" lang="en-US" altLang="ja-JP" b="0" i="0" u="none" strike="noStrike" kern="1200" cap="none" spc="0" normalizeH="0" baseline="0" noProof="0">
                <a:ln>
                  <a:noFill/>
                </a:ln>
                <a:solidFill>
                  <a:schemeClr val="bg1">
                    <a:lumMod val="50000"/>
                  </a:schemeClr>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(IDE)</a:t>
            </a:r>
            <a:r>
              <a:rPr kumimoji="1" lang="ja-JP" altLang="en-US" b="0" i="0" u="none" strike="noStrike" kern="1200" cap="none" spc="0" normalizeH="0" baseline="0" noProof="0">
                <a:ln>
                  <a:noFill/>
                </a:ln>
                <a:solidFill>
                  <a:schemeClr val="bg1">
                    <a:lumMod val="50000"/>
                  </a:schemeClr>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のインストール </a:t>
            </a:r>
            <a:r>
              <a:rPr kumimoji="1" lang="en-US" altLang="ja-JP" b="0" i="0" u="none" strike="noStrike" kern="1200" cap="none" spc="0" normalizeH="0" baseline="0" noProof="0">
                <a:ln>
                  <a:noFill/>
                </a:ln>
                <a:solidFill>
                  <a:schemeClr val="bg1">
                    <a:lumMod val="50000"/>
                  </a:schemeClr>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 </a:t>
            </a:r>
            <a:r>
              <a:rPr kumimoji="1" lang="ja-JP" altLang="en-US" b="0" i="0" u="none" strike="noStrike" kern="1200" cap="none" spc="0" normalizeH="0" baseline="0" noProof="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はじめてのコード</a:t>
            </a:r>
          </a:p>
        </p:txBody>
      </p:sp>
      <p:sp>
        <p:nvSpPr>
          <p:cNvPr id="15" name="テキスト ボックス 14">
            <a:extLst>
              <a:ext uri="{FF2B5EF4-FFF2-40B4-BE49-F238E27FC236}">
                <a16:creationId xmlns:a16="http://schemas.microsoft.com/office/drawing/2014/main" id="{41DF2160-1EBD-0FE3-290C-022B3F49471E}"/>
              </a:ext>
            </a:extLst>
          </p:cNvPr>
          <p:cNvSpPr txBox="1"/>
          <p:nvPr/>
        </p:nvSpPr>
        <p:spPr>
          <a:xfrm>
            <a:off x="984739" y="5180224"/>
            <a:ext cx="10605476"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a:ln>
                  <a:noFill/>
                </a:ln>
                <a:solidFill>
                  <a:schemeClr val="bg1"/>
                </a:solidFill>
                <a:effectLst/>
                <a:uLnTx/>
                <a:uFillTx/>
                <a:latin typeface="源真ゴシックP Regular"/>
                <a:ea typeface="源真ゴシックP Regular"/>
                <a:cs typeface="源真ゴシックP Heavy" panose="020B0702020203020207" pitchFamily="50" charset="-128"/>
              </a:rPr>
              <a:t>コードは上の行から始まって</a:t>
            </a:r>
            <a:r>
              <a:rPr kumimoji="1" lang="en-US" altLang="ja-JP" sz="2400" b="0" i="0" u="none" strike="noStrike" kern="1200" cap="none" spc="0" normalizeH="0" baseline="0" noProof="0">
                <a:ln>
                  <a:noFill/>
                </a:ln>
                <a:solidFill>
                  <a:schemeClr val="bg1"/>
                </a:solidFill>
                <a:effectLst/>
                <a:uLnTx/>
                <a:uFillTx/>
                <a:latin typeface="源真ゴシックP Regular"/>
                <a:ea typeface="源真ゴシックP Regular"/>
                <a:cs typeface="源真ゴシックP Heavy" panose="020B0702020203020207" pitchFamily="50" charset="-128"/>
              </a:rPr>
              <a:t>1</a:t>
            </a:r>
            <a:r>
              <a:rPr kumimoji="1" lang="ja-JP" altLang="en-US" sz="2400" b="0" i="0" u="none" strike="noStrike" kern="1200" cap="none" spc="0" normalizeH="0" baseline="0" noProof="0">
                <a:ln>
                  <a:noFill/>
                </a:ln>
                <a:solidFill>
                  <a:schemeClr val="bg1"/>
                </a:solidFill>
                <a:effectLst/>
                <a:uLnTx/>
                <a:uFillTx/>
                <a:latin typeface="源真ゴシックP Regular"/>
                <a:ea typeface="源真ゴシックP Regular"/>
                <a:cs typeface="源真ゴシックP Heavy" panose="020B0702020203020207" pitchFamily="50" charset="-128"/>
              </a:rPr>
              <a:t>行ずつ下へ、</a:t>
            </a:r>
            <a:endParaRPr kumimoji="1" lang="en-US" altLang="ja-JP" sz="2400" b="0" i="0" u="none" strike="noStrike" kern="1200" cap="none" spc="0" normalizeH="0" baseline="0" noProof="0">
              <a:ln>
                <a:noFill/>
              </a:ln>
              <a:solidFill>
                <a:schemeClr val="bg1"/>
              </a:solidFill>
              <a:effectLst/>
              <a:uLnTx/>
              <a:uFillTx/>
              <a:latin typeface="源真ゴシックP Regular"/>
              <a:ea typeface="源真ゴシックP Regular"/>
              <a:cs typeface="源真ゴシックP Heavy" panose="020B0702020203020207"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a:ln>
                  <a:noFill/>
                </a:ln>
                <a:solidFill>
                  <a:schemeClr val="bg1"/>
                </a:solidFill>
                <a:effectLst/>
                <a:uLnTx/>
                <a:uFillTx/>
                <a:latin typeface="源真ゴシックP Regular"/>
                <a:ea typeface="源真ゴシックP Regular"/>
                <a:cs typeface="源真ゴシックP Heavy" panose="020B0702020203020207" pitchFamily="50" charset="-128"/>
              </a:rPr>
              <a:t>同じ行では左から右へ実行されていきます</a:t>
            </a:r>
            <a:endParaRPr kumimoji="1" lang="en-US" altLang="ja-JP" sz="2400" b="0" i="0" u="none" strike="noStrike" kern="1200" cap="none" spc="0" normalizeH="0" baseline="0" noProof="0">
              <a:ln>
                <a:noFill/>
              </a:ln>
              <a:solidFill>
                <a:schemeClr val="bg1"/>
              </a:solidFill>
              <a:effectLst/>
              <a:uLnTx/>
              <a:uFillTx/>
              <a:latin typeface="源真ゴシックP Regular"/>
              <a:ea typeface="源真ゴシックP Regular"/>
              <a:cs typeface="源真ゴシックP Heavy" panose="020B0702020203020207" pitchFamily="50" charset="-128"/>
            </a:endParaRPr>
          </a:p>
        </p:txBody>
      </p:sp>
      <p:cxnSp>
        <p:nvCxnSpPr>
          <p:cNvPr id="14" name="直線矢印コネクタ 13">
            <a:extLst>
              <a:ext uri="{FF2B5EF4-FFF2-40B4-BE49-F238E27FC236}">
                <a16:creationId xmlns:a16="http://schemas.microsoft.com/office/drawing/2014/main" id="{1045C45A-5AF0-4329-1E90-5543BD23FDE6}"/>
              </a:ext>
            </a:extLst>
          </p:cNvPr>
          <p:cNvCxnSpPr/>
          <p:nvPr/>
        </p:nvCxnSpPr>
        <p:spPr>
          <a:xfrm>
            <a:off x="1744581" y="1477888"/>
            <a:ext cx="0" cy="3474720"/>
          </a:xfrm>
          <a:prstGeom prst="straightConnector1">
            <a:avLst/>
          </a:prstGeom>
          <a:ln w="88900">
            <a:gradFill flip="none" rotWithShape="1">
              <a:gsLst>
                <a:gs pos="0">
                  <a:schemeClr val="accent4">
                    <a:lumMod val="0"/>
                    <a:lumOff val="100000"/>
                  </a:schemeClr>
                </a:gs>
                <a:gs pos="100000">
                  <a:schemeClr val="tx1">
                    <a:lumMod val="75000"/>
                    <a:lumOff val="25000"/>
                  </a:schemeClr>
                </a:gs>
              </a:gsLst>
              <a:lin ang="5400000" scaled="1"/>
              <a:tileRect/>
            </a:gra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36198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4050E85-BC23-A6ED-8D61-6DB2198403D6}"/>
              </a:ext>
            </a:extLst>
          </p:cNvPr>
          <p:cNvSpPr/>
          <p:nvPr/>
        </p:nvSpPr>
        <p:spPr>
          <a:xfrm>
            <a:off x="8648985" y="3256499"/>
            <a:ext cx="261258" cy="598141"/>
          </a:xfrm>
          <a:prstGeom prst="rect">
            <a:avLst/>
          </a:prstGeom>
          <a:solidFill>
            <a:schemeClr val="accent4">
              <a:lumMod val="50000"/>
              <a:alpha val="35000"/>
            </a:schemeClr>
          </a:solidFill>
          <a:ln w="25400">
            <a:solidFill>
              <a:schemeClr val="accent4">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6FDC898-9AA9-A8D0-79CA-3073E65E69C9}"/>
              </a:ext>
            </a:extLst>
          </p:cNvPr>
          <p:cNvSpPr txBox="1"/>
          <p:nvPr/>
        </p:nvSpPr>
        <p:spPr>
          <a:xfrm>
            <a:off x="3212122" y="1101968"/>
            <a:ext cx="6940062" cy="3938954"/>
          </a:xfrm>
          <a:prstGeom prst="rect">
            <a:avLst/>
          </a:prstGeom>
        </p:spPr>
        <p:txBody>
          <a:bodyPr vert="horz" wrap="square" lIns="91440" tIns="45720" rIns="91440" bIns="45720" rtlCol="0" anchor="ctr">
            <a:noAutofit/>
          </a:bodyPr>
          <a:lstStyle/>
          <a:p>
            <a:pPr algn="l"/>
            <a:endParaRPr kumimoji="1" lang="ja-JP" altLang="en-US"/>
          </a:p>
        </p:txBody>
      </p:sp>
      <p:sp>
        <p:nvSpPr>
          <p:cNvPr id="8" name="Date Placeholder 1">
            <a:extLst>
              <a:ext uri="{FF2B5EF4-FFF2-40B4-BE49-F238E27FC236}">
                <a16:creationId xmlns:a16="http://schemas.microsoft.com/office/drawing/2014/main" id="{35653FCE-104F-D2EF-CE2F-A190A3030BD8}"/>
              </a:ext>
            </a:extLst>
          </p:cNvPr>
          <p:cNvSpPr>
            <a:spLocks noGrp="1"/>
          </p:cNvSpPr>
          <p:nvPr>
            <p:ph type="dt" sz="half" idx="12"/>
          </p:nvPr>
        </p:nvSpPr>
        <p:spPr/>
        <p:txBody>
          <a:bodyPr/>
          <a:lstStyle/>
          <a:p>
            <a:r>
              <a:rPr lang="en-US"/>
              <a:t>1 – 2 | </a:t>
            </a:r>
            <a:r>
              <a:rPr lang="ja-JP" altLang="en-US"/>
              <a:t>機械語の仕組み</a:t>
            </a:r>
            <a:endParaRPr lang="en-US"/>
          </a:p>
        </p:txBody>
      </p:sp>
      <p:sp>
        <p:nvSpPr>
          <p:cNvPr id="3" name="Slide Number Placeholder 2">
            <a:extLst>
              <a:ext uri="{FF2B5EF4-FFF2-40B4-BE49-F238E27FC236}">
                <a16:creationId xmlns:a16="http://schemas.microsoft.com/office/drawing/2014/main" id="{74B7FA91-A3AD-F40A-F5FD-0755BCC8CEDC}"/>
              </a:ext>
            </a:extLst>
          </p:cNvPr>
          <p:cNvSpPr>
            <a:spLocks noGrp="1"/>
          </p:cNvSpPr>
          <p:nvPr>
            <p:ph type="sldNum" sz="quarter" idx="14"/>
          </p:nvPr>
        </p:nvSpPr>
        <p:spPr/>
        <p:txBody>
          <a:bodyPr/>
          <a:lstStyle/>
          <a:p>
            <a:fld id="{4FD594F5-0CD6-4669-8A9D-E7C0C039D302}" type="slidenum">
              <a:rPr lang="ja-JP" altLang="en-US" smtClean="0"/>
              <a:pPr/>
              <a:t>9</a:t>
            </a:fld>
            <a:endParaRPr lang="ja-JP" altLang="en-US"/>
          </a:p>
        </p:txBody>
      </p:sp>
      <p:cxnSp>
        <p:nvCxnSpPr>
          <p:cNvPr id="9" name="直線コネクタ 8">
            <a:extLst>
              <a:ext uri="{FF2B5EF4-FFF2-40B4-BE49-F238E27FC236}">
                <a16:creationId xmlns:a16="http://schemas.microsoft.com/office/drawing/2014/main" id="{3277105F-83BB-4845-9BD9-00DC09B86869}"/>
              </a:ext>
            </a:extLst>
          </p:cNvPr>
          <p:cNvCxnSpPr>
            <a:cxnSpLocks/>
          </p:cNvCxnSpPr>
          <p:nvPr/>
        </p:nvCxnSpPr>
        <p:spPr>
          <a:xfrm>
            <a:off x="2797906" y="1369977"/>
            <a:ext cx="0" cy="340293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 name="TextBox 5">
            <a:extLst>
              <a:ext uri="{FF2B5EF4-FFF2-40B4-BE49-F238E27FC236}">
                <a16:creationId xmlns:a16="http://schemas.microsoft.com/office/drawing/2014/main" id="{26906B3A-7A95-549D-DF1C-12B7D9E80D6E}"/>
              </a:ext>
            </a:extLst>
          </p:cNvPr>
          <p:cNvSpPr txBox="1"/>
          <p:nvPr/>
        </p:nvSpPr>
        <p:spPr>
          <a:xfrm>
            <a:off x="0" y="280089"/>
            <a:ext cx="2174758" cy="707886"/>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en-US" altLang="ja-JP"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STAGE 1-1</a:t>
            </a:r>
          </a:p>
          <a:p>
            <a:pPr marL="0" marR="0" indent="0" algn="ctr" defTabSz="914400" rtl="0" eaLnBrk="1" fontAlgn="auto" latinLnBrk="0" hangingPunct="1">
              <a:lnSpc>
                <a:spcPct val="100000"/>
              </a:lnSpc>
              <a:spcBef>
                <a:spcPts val="0"/>
              </a:spcBef>
              <a:spcAft>
                <a:spcPts val="0"/>
              </a:spcAft>
              <a:buClrTx/>
              <a:buSzTx/>
              <a:buFontTx/>
              <a:buNone/>
              <a:tabLst/>
            </a:pPr>
            <a:r>
              <a:rPr kumimoji="1" lang="ja-JP" altLang="en-US"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再掲</a:t>
            </a:r>
          </a:p>
        </p:txBody>
      </p:sp>
      <p:cxnSp>
        <p:nvCxnSpPr>
          <p:cNvPr id="12" name="Straight Connector 3">
            <a:extLst>
              <a:ext uri="{FF2B5EF4-FFF2-40B4-BE49-F238E27FC236}">
                <a16:creationId xmlns:a16="http://schemas.microsoft.com/office/drawing/2014/main" id="{DC43E874-64A7-D1FC-BA10-4144821F87F4}"/>
              </a:ext>
            </a:extLst>
          </p:cNvPr>
          <p:cNvCxnSpPr/>
          <p:nvPr/>
        </p:nvCxnSpPr>
        <p:spPr>
          <a:xfrm>
            <a:off x="2266716" y="280089"/>
            <a:ext cx="0" cy="4001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8">
            <a:extLst>
              <a:ext uri="{FF2B5EF4-FFF2-40B4-BE49-F238E27FC236}">
                <a16:creationId xmlns:a16="http://schemas.microsoft.com/office/drawing/2014/main" id="{7A360BE7-15E2-FE60-45DC-7601998B477C}"/>
              </a:ext>
            </a:extLst>
          </p:cNvPr>
          <p:cNvSpPr txBox="1"/>
          <p:nvPr/>
        </p:nvSpPr>
        <p:spPr>
          <a:xfrm>
            <a:off x="2497999" y="295478"/>
            <a:ext cx="7941402"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b="0" i="0" u="none" strike="noStrike" kern="1200" cap="none" spc="0" normalizeH="0" baseline="0" noProof="0">
                <a:ln>
                  <a:noFill/>
                </a:ln>
                <a:solidFill>
                  <a:schemeClr val="bg1">
                    <a:lumMod val="50000"/>
                  </a:schemeClr>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統合開発環境</a:t>
            </a:r>
            <a:r>
              <a:rPr kumimoji="1" lang="en-US" altLang="ja-JP" b="0" i="0" u="none" strike="noStrike" kern="1200" cap="none" spc="0" normalizeH="0" baseline="0" noProof="0">
                <a:ln>
                  <a:noFill/>
                </a:ln>
                <a:solidFill>
                  <a:schemeClr val="bg1">
                    <a:lumMod val="50000"/>
                  </a:schemeClr>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(IDE)</a:t>
            </a:r>
            <a:r>
              <a:rPr kumimoji="1" lang="ja-JP" altLang="en-US" b="0" i="0" u="none" strike="noStrike" kern="1200" cap="none" spc="0" normalizeH="0" baseline="0" noProof="0">
                <a:ln>
                  <a:noFill/>
                </a:ln>
                <a:solidFill>
                  <a:schemeClr val="bg1">
                    <a:lumMod val="50000"/>
                  </a:schemeClr>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のインストール </a:t>
            </a:r>
            <a:r>
              <a:rPr kumimoji="1" lang="en-US" altLang="ja-JP" b="0" i="0" u="none" strike="noStrike" kern="1200" cap="none" spc="0" normalizeH="0" baseline="0" noProof="0">
                <a:ln>
                  <a:noFill/>
                </a:ln>
                <a:solidFill>
                  <a:schemeClr val="bg1">
                    <a:lumMod val="50000"/>
                  </a:schemeClr>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 </a:t>
            </a:r>
            <a:r>
              <a:rPr kumimoji="1" lang="ja-JP" altLang="en-US" b="0" i="0" u="none" strike="noStrike" kern="1200" cap="none" spc="0" normalizeH="0" baseline="0" noProof="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はじめてのコード</a:t>
            </a:r>
          </a:p>
        </p:txBody>
      </p:sp>
      <p:sp>
        <p:nvSpPr>
          <p:cNvPr id="15" name="テキスト ボックス 14">
            <a:extLst>
              <a:ext uri="{FF2B5EF4-FFF2-40B4-BE49-F238E27FC236}">
                <a16:creationId xmlns:a16="http://schemas.microsoft.com/office/drawing/2014/main" id="{41DF2160-1EBD-0FE3-290C-022B3F49471E}"/>
              </a:ext>
            </a:extLst>
          </p:cNvPr>
          <p:cNvSpPr txBox="1"/>
          <p:nvPr/>
        </p:nvSpPr>
        <p:spPr>
          <a:xfrm>
            <a:off x="984739" y="5180224"/>
            <a:ext cx="10605476"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a:ln>
                  <a:noFill/>
                </a:ln>
                <a:solidFill>
                  <a:schemeClr val="bg1"/>
                </a:solidFill>
                <a:effectLst/>
                <a:uLnTx/>
                <a:uFillTx/>
                <a:latin typeface="源真ゴシックP Regular"/>
                <a:ea typeface="源真ゴシックP Regular"/>
                <a:cs typeface="源真ゴシックP Heavy" panose="020B0702020203020207" pitchFamily="50" charset="-128"/>
              </a:rPr>
              <a:t>行の終わりの </a:t>
            </a:r>
            <a:r>
              <a:rPr kumimoji="1" lang="en-US" altLang="ja-JP" sz="2400" b="0" i="0" u="none" strike="noStrike" kern="1200" cap="none" spc="0" normalizeH="0" baseline="0" noProof="0">
                <a:ln>
                  <a:noFill/>
                </a:ln>
                <a:solidFill>
                  <a:schemeClr val="bg1"/>
                </a:solidFill>
                <a:effectLst/>
                <a:uLnTx/>
                <a:uFillTx/>
                <a:latin typeface="源真ゴシックP Regular"/>
                <a:ea typeface="源真ゴシックP Regular"/>
                <a:cs typeface="源真ゴシックP Heavy" panose="020B0702020203020207" pitchFamily="50" charset="-128"/>
              </a:rPr>
              <a:t>; (</a:t>
            </a:r>
            <a:r>
              <a:rPr kumimoji="1" lang="ja-JP" altLang="en-US" sz="2400" b="0" i="0" u="none" strike="noStrike" kern="1200" cap="none" spc="0" normalizeH="0" baseline="0" noProof="0">
                <a:ln>
                  <a:noFill/>
                </a:ln>
                <a:solidFill>
                  <a:schemeClr val="bg1"/>
                </a:solidFill>
                <a:effectLst/>
                <a:uLnTx/>
                <a:uFillTx/>
                <a:latin typeface="源真ゴシックP Regular"/>
                <a:ea typeface="源真ゴシックP Regular"/>
                <a:cs typeface="源真ゴシックP Heavy" panose="020B0702020203020207" pitchFamily="50" charset="-128"/>
              </a:rPr>
              <a:t>セミコロン</a:t>
            </a:r>
            <a:r>
              <a:rPr kumimoji="1" lang="en-US" altLang="ja-JP" sz="2400" b="0" i="0" u="none" strike="noStrike" kern="1200" cap="none" spc="0" normalizeH="0" baseline="0" noProof="0">
                <a:ln>
                  <a:noFill/>
                </a:ln>
                <a:solidFill>
                  <a:schemeClr val="bg1"/>
                </a:solidFill>
                <a:effectLst/>
                <a:uLnTx/>
                <a:uFillTx/>
                <a:latin typeface="源真ゴシックP Regular"/>
                <a:ea typeface="源真ゴシックP Regular"/>
                <a:cs typeface="源真ゴシックP Heavy" panose="020B0702020203020207" pitchFamily="50" charset="-128"/>
              </a:rPr>
              <a:t>, </a:t>
            </a:r>
            <a:r>
              <a:rPr kumimoji="1" lang="ja-JP" altLang="en-US" sz="2400" b="0" i="0" u="none" strike="noStrike" kern="1200" cap="none" spc="0" normalizeH="0" baseline="0" noProof="0">
                <a:ln>
                  <a:noFill/>
                </a:ln>
                <a:solidFill>
                  <a:schemeClr val="bg1"/>
                </a:solidFill>
                <a:effectLst/>
                <a:uLnTx/>
                <a:uFillTx/>
                <a:latin typeface="源真ゴシックP Regular"/>
                <a:ea typeface="源真ゴシックP Regular"/>
                <a:cs typeface="源真ゴシックP Heavy" panose="020B0702020203020207" pitchFamily="50" charset="-128"/>
              </a:rPr>
              <a:t>キーボードでは「れ」</a:t>
            </a:r>
            <a:r>
              <a:rPr kumimoji="1" lang="en-US" altLang="ja-JP" sz="2400" b="0" i="0" u="none" strike="noStrike" kern="1200" cap="none" spc="0" normalizeH="0" baseline="0" noProof="0">
                <a:ln>
                  <a:noFill/>
                </a:ln>
                <a:solidFill>
                  <a:schemeClr val="bg1"/>
                </a:solidFill>
                <a:effectLst/>
                <a:uLnTx/>
                <a:uFillTx/>
                <a:latin typeface="源真ゴシックP Regular"/>
                <a:ea typeface="源真ゴシックP Regular"/>
                <a:cs typeface="源真ゴシックP Heavy" panose="020B0702020203020207" pitchFamily="50" charset="-128"/>
              </a:rPr>
              <a:t>) </a:t>
            </a:r>
            <a:r>
              <a:rPr kumimoji="1" lang="ja-JP" altLang="en-US" sz="2400" b="0" i="0" u="none" strike="noStrike" kern="1200" cap="none" spc="0" normalizeH="0" baseline="0" noProof="0">
                <a:ln>
                  <a:noFill/>
                </a:ln>
                <a:solidFill>
                  <a:schemeClr val="bg1"/>
                </a:solidFill>
                <a:effectLst/>
                <a:uLnTx/>
                <a:uFillTx/>
                <a:latin typeface="源真ゴシックP Regular"/>
                <a:ea typeface="源真ゴシックP Regular"/>
                <a:cs typeface="源真ゴシックP Heavy" panose="020B0702020203020207" pitchFamily="50" charset="-128"/>
              </a:rPr>
              <a:t>を</a:t>
            </a:r>
            <a:endParaRPr kumimoji="1" lang="en-US" altLang="ja-JP" sz="2400" b="0" i="0" u="none" strike="noStrike" kern="1200" cap="none" spc="0" normalizeH="0" baseline="0" noProof="0">
              <a:ln>
                <a:noFill/>
              </a:ln>
              <a:solidFill>
                <a:schemeClr val="bg1"/>
              </a:solidFill>
              <a:effectLst/>
              <a:uLnTx/>
              <a:uFillTx/>
              <a:latin typeface="源真ゴシックP Regular"/>
              <a:ea typeface="源真ゴシックP Regular"/>
              <a:cs typeface="源真ゴシックP Heavy" panose="020B0702020203020207"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a:ln>
                  <a:noFill/>
                </a:ln>
                <a:solidFill>
                  <a:schemeClr val="bg1"/>
                </a:solidFill>
                <a:effectLst/>
                <a:uLnTx/>
                <a:uFillTx/>
                <a:latin typeface="源真ゴシックP Regular"/>
                <a:ea typeface="源真ゴシックP Regular"/>
                <a:cs typeface="源真ゴシックP Heavy" panose="020B0702020203020207" pitchFamily="50" charset="-128"/>
              </a:rPr>
              <a:t>忘れずにつけましょう</a:t>
            </a:r>
            <a:endParaRPr kumimoji="1" lang="en-US" altLang="ja-JP" sz="2400" b="0" i="0" u="none" strike="noStrike" kern="1200" cap="none" spc="0" normalizeH="0" baseline="0" noProof="0">
              <a:ln>
                <a:noFill/>
              </a:ln>
              <a:solidFill>
                <a:schemeClr val="bg1"/>
              </a:solidFill>
              <a:effectLst/>
              <a:uLnTx/>
              <a:uFillTx/>
              <a:latin typeface="源真ゴシックP Regular"/>
              <a:ea typeface="源真ゴシックP Regular"/>
              <a:cs typeface="源真ゴシックP Heavy" panose="020B0702020203020207" pitchFamily="50" charset="-128"/>
            </a:endParaRPr>
          </a:p>
        </p:txBody>
      </p:sp>
      <p:cxnSp>
        <p:nvCxnSpPr>
          <p:cNvPr id="14" name="直線矢印コネクタ 13">
            <a:extLst>
              <a:ext uri="{FF2B5EF4-FFF2-40B4-BE49-F238E27FC236}">
                <a16:creationId xmlns:a16="http://schemas.microsoft.com/office/drawing/2014/main" id="{1045C45A-5AF0-4329-1E90-5543BD23FDE6}"/>
              </a:ext>
            </a:extLst>
          </p:cNvPr>
          <p:cNvCxnSpPr/>
          <p:nvPr/>
        </p:nvCxnSpPr>
        <p:spPr>
          <a:xfrm>
            <a:off x="1744581" y="1477888"/>
            <a:ext cx="0" cy="3474720"/>
          </a:xfrm>
          <a:prstGeom prst="straightConnector1">
            <a:avLst/>
          </a:prstGeom>
          <a:ln w="88900">
            <a:gradFill flip="none" rotWithShape="1">
              <a:gsLst>
                <a:gs pos="0">
                  <a:schemeClr val="accent4">
                    <a:lumMod val="0"/>
                    <a:lumOff val="100000"/>
                  </a:schemeClr>
                </a:gs>
                <a:gs pos="100000">
                  <a:schemeClr val="tx1">
                    <a:lumMod val="75000"/>
                    <a:lumOff val="25000"/>
                  </a:schemeClr>
                </a:gs>
              </a:gsLst>
              <a:lin ang="540000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6B47CFD1-E89B-912D-80B4-2E7DABBA8D92}"/>
              </a:ext>
            </a:extLst>
          </p:cNvPr>
          <p:cNvSpPr/>
          <p:nvPr/>
        </p:nvSpPr>
        <p:spPr>
          <a:xfrm>
            <a:off x="5425667" y="3850208"/>
            <a:ext cx="261258" cy="598141"/>
          </a:xfrm>
          <a:prstGeom prst="rect">
            <a:avLst/>
          </a:prstGeom>
          <a:solidFill>
            <a:schemeClr val="accent4">
              <a:lumMod val="50000"/>
              <a:alpha val="35000"/>
            </a:schemeClr>
          </a:solidFill>
          <a:ln w="25400">
            <a:solidFill>
              <a:schemeClr val="accent4">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7" name="表 7">
            <a:extLst>
              <a:ext uri="{FF2B5EF4-FFF2-40B4-BE49-F238E27FC236}">
                <a16:creationId xmlns:a16="http://schemas.microsoft.com/office/drawing/2014/main" id="{5C93F228-56B2-76E7-8F83-36E5042EB8D1}"/>
              </a:ext>
            </a:extLst>
          </p:cNvPr>
          <p:cNvGraphicFramePr>
            <a:graphicFrameLocks noGrp="1"/>
          </p:cNvGraphicFramePr>
          <p:nvPr/>
        </p:nvGraphicFramePr>
        <p:xfrm>
          <a:off x="1193407" y="1477888"/>
          <a:ext cx="8128001" cy="3474720"/>
        </p:xfrm>
        <a:graphic>
          <a:graphicData uri="http://schemas.openxmlformats.org/drawingml/2006/table">
            <a:tbl>
              <a:tblPr>
                <a:tableStyleId>{5C22544A-7EE6-4342-B048-85BDC9FD1C3A}</a:tableStyleId>
              </a:tblPr>
              <a:tblGrid>
                <a:gridCol w="1498102">
                  <a:extLst>
                    <a:ext uri="{9D8B030D-6E8A-4147-A177-3AD203B41FA5}">
                      <a16:colId xmlns:a16="http://schemas.microsoft.com/office/drawing/2014/main" val="93732986"/>
                    </a:ext>
                  </a:extLst>
                </a:gridCol>
                <a:gridCol w="208280">
                  <a:extLst>
                    <a:ext uri="{9D8B030D-6E8A-4147-A177-3AD203B41FA5}">
                      <a16:colId xmlns:a16="http://schemas.microsoft.com/office/drawing/2014/main" val="4099735645"/>
                    </a:ext>
                  </a:extLst>
                </a:gridCol>
                <a:gridCol w="6421619">
                  <a:extLst>
                    <a:ext uri="{9D8B030D-6E8A-4147-A177-3AD203B41FA5}">
                      <a16:colId xmlns:a16="http://schemas.microsoft.com/office/drawing/2014/main" val="378236496"/>
                    </a:ext>
                  </a:extLst>
                </a:gridCol>
              </a:tblGrid>
              <a:tr h="370840">
                <a:tc>
                  <a:txBody>
                    <a:bodyPr/>
                    <a:lstStyle/>
                    <a:p>
                      <a:pPr lvl="0" algn="r"/>
                      <a:r>
                        <a:rPr kumimoji="1" lang="en-US" altLang="ja-JP" sz="3200" b="0">
                          <a:solidFill>
                            <a:schemeClr val="bg1">
                              <a:lumMod val="75000"/>
                            </a:schemeClr>
                          </a:solidFill>
                          <a:latin typeface="Ricty Diminished Discord" panose="020B0509020203020207" pitchFamily="49" charset="-128"/>
                          <a:ea typeface="Ricty Diminished Discord" panose="020B0509020203020207" pitchFamily="49" charset="-128"/>
                        </a:rPr>
                        <a:t>1</a:t>
                      </a:r>
                      <a:endParaRPr kumimoji="1" lang="ja-JP" altLang="en-US" sz="3200" b="0">
                        <a:solidFill>
                          <a:schemeClr val="bg1">
                            <a:lumMod val="75000"/>
                          </a:schemeClr>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lvl="0" algn="r"/>
                      <a:endParaRPr kumimoji="1" lang="ja-JP" altLang="en-US" sz="3200" b="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en-US" altLang="ja-JP" sz="3200" b="0">
                          <a:solidFill>
                            <a:schemeClr val="bg1"/>
                          </a:solidFill>
                          <a:latin typeface="Ricty Diminished Discord" panose="020B0509020203020207" pitchFamily="49" charset="-128"/>
                          <a:ea typeface="Ricty Diminished Discord" panose="020B0509020203020207" pitchFamily="49" charset="-128"/>
                        </a:rPr>
                        <a:t>#include &lt;</a:t>
                      </a:r>
                      <a:r>
                        <a:rPr kumimoji="1" lang="en-US" altLang="ja-JP" sz="3200" b="0">
                          <a:solidFill>
                            <a:schemeClr val="accent4"/>
                          </a:solidFill>
                          <a:latin typeface="Ricty Diminished Discord" panose="020B0509020203020207" pitchFamily="49" charset="-128"/>
                          <a:ea typeface="Ricty Diminished Discord" panose="020B0509020203020207" pitchFamily="49" charset="-128"/>
                        </a:rPr>
                        <a:t>cstdio</a:t>
                      </a:r>
                      <a:r>
                        <a:rPr kumimoji="1" lang="en-US" altLang="ja-JP" sz="3200" b="0">
                          <a:solidFill>
                            <a:schemeClr val="bg1"/>
                          </a:solidFill>
                          <a:latin typeface="Ricty Diminished Discord" panose="020B0509020203020207" pitchFamily="49" charset="-128"/>
                          <a:ea typeface="Ricty Diminished Discord" panose="020B0509020203020207" pitchFamily="49" charset="-128"/>
                        </a:rPr>
                        <a:t>&gt;</a:t>
                      </a:r>
                      <a:endParaRPr kumimoji="1" lang="ja-JP" altLang="en-US" sz="3200" b="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616031671"/>
                  </a:ext>
                </a:extLst>
              </a:tr>
              <a:tr h="370840">
                <a:tc>
                  <a:txBody>
                    <a:bodyPr/>
                    <a:lstStyle/>
                    <a:p>
                      <a:pPr lvl="0" algn="r"/>
                      <a:r>
                        <a:rPr kumimoji="1" lang="en-US" altLang="ja-JP" sz="3200">
                          <a:solidFill>
                            <a:schemeClr val="bg1">
                              <a:lumMod val="75000"/>
                            </a:schemeClr>
                          </a:solidFill>
                          <a:latin typeface="Ricty Diminished Discord" panose="020B0509020203020207" pitchFamily="49" charset="-128"/>
                          <a:ea typeface="Ricty Diminished Discord" panose="020B0509020203020207" pitchFamily="49" charset="-128"/>
                        </a:rPr>
                        <a:t>2</a:t>
                      </a:r>
                      <a:endParaRPr kumimoji="1" lang="ja-JP" altLang="en-US" sz="3200">
                        <a:solidFill>
                          <a:schemeClr val="bg1">
                            <a:lumMod val="75000"/>
                          </a:schemeClr>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lvl="0" algn="r"/>
                      <a:endParaRPr kumimoji="1" lang="ja-JP" altLang="en-US" sz="320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320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115519704"/>
                  </a:ext>
                </a:extLst>
              </a:tr>
              <a:tr h="370840">
                <a:tc>
                  <a:txBody>
                    <a:bodyPr/>
                    <a:lstStyle/>
                    <a:p>
                      <a:pPr lvl="0" algn="r"/>
                      <a:r>
                        <a:rPr kumimoji="1" lang="en-US" altLang="ja-JP" sz="3200">
                          <a:solidFill>
                            <a:schemeClr val="bg1">
                              <a:lumMod val="75000"/>
                            </a:schemeClr>
                          </a:solidFill>
                          <a:latin typeface="Ricty Diminished Discord" panose="020B0509020203020207" pitchFamily="49" charset="-128"/>
                          <a:ea typeface="Ricty Diminished Discord" panose="020B0509020203020207" pitchFamily="49" charset="-128"/>
                        </a:rPr>
                        <a:t>3</a:t>
                      </a:r>
                      <a:endParaRPr kumimoji="1" lang="ja-JP" altLang="en-US" sz="3200">
                        <a:solidFill>
                          <a:schemeClr val="bg1">
                            <a:lumMod val="75000"/>
                          </a:schemeClr>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lvl="0" algn="r"/>
                      <a:endParaRPr kumimoji="1" lang="ja-JP" altLang="en-US" sz="320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en-US" altLang="ja-JP" sz="3200">
                          <a:solidFill>
                            <a:schemeClr val="accent4"/>
                          </a:solidFill>
                          <a:latin typeface="Ricty Diminished Discord" panose="020B0509020203020207" pitchFamily="49" charset="-128"/>
                          <a:ea typeface="Ricty Diminished Discord" panose="020B0509020203020207" pitchFamily="49" charset="-128"/>
                        </a:rPr>
                        <a:t>int</a:t>
                      </a:r>
                      <a:r>
                        <a:rPr kumimoji="1" lang="en-US" altLang="ja-JP" sz="3200">
                          <a:solidFill>
                            <a:schemeClr val="bg1"/>
                          </a:solidFill>
                          <a:latin typeface="Ricty Diminished Discord" panose="020B0509020203020207" pitchFamily="49" charset="-128"/>
                          <a:ea typeface="Ricty Diminished Discord" panose="020B0509020203020207" pitchFamily="49" charset="-128"/>
                        </a:rPr>
                        <a:t> </a:t>
                      </a:r>
                      <a:r>
                        <a:rPr kumimoji="1" lang="en-US" altLang="ja-JP" sz="3200">
                          <a:solidFill>
                            <a:schemeClr val="accent3"/>
                          </a:solidFill>
                          <a:latin typeface="Ricty Diminished Discord" panose="020B0509020203020207" pitchFamily="49" charset="-128"/>
                          <a:ea typeface="Ricty Diminished Discord" panose="020B0509020203020207" pitchFamily="49" charset="-128"/>
                        </a:rPr>
                        <a:t>main</a:t>
                      </a:r>
                      <a:r>
                        <a:rPr kumimoji="1" lang="en-US" altLang="ja-JP" sz="3200">
                          <a:solidFill>
                            <a:schemeClr val="bg1"/>
                          </a:solidFill>
                          <a:latin typeface="Ricty Diminished Discord" panose="020B0509020203020207" pitchFamily="49" charset="-128"/>
                          <a:ea typeface="Ricty Diminished Discord" panose="020B0509020203020207" pitchFamily="49" charset="-128"/>
                        </a:rPr>
                        <a:t>(void) </a:t>
                      </a:r>
                      <a:r>
                        <a:rPr kumimoji="1" lang="en-US" altLang="ja-JP" sz="3200">
                          <a:solidFill>
                            <a:schemeClr val="accent2"/>
                          </a:solidFill>
                          <a:latin typeface="Ricty Diminished Discord" panose="020B0509020203020207" pitchFamily="49" charset="-128"/>
                          <a:ea typeface="Ricty Diminished Discord" panose="020B0509020203020207" pitchFamily="49" charset="-128"/>
                        </a:rPr>
                        <a:t>{</a:t>
                      </a:r>
                      <a:endParaRPr kumimoji="1" lang="ja-JP" altLang="en-US" sz="3200">
                        <a:solidFill>
                          <a:schemeClr val="accent2"/>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783660687"/>
                  </a:ext>
                </a:extLst>
              </a:tr>
              <a:tr h="370840">
                <a:tc>
                  <a:txBody>
                    <a:bodyPr/>
                    <a:lstStyle/>
                    <a:p>
                      <a:pPr lvl="0" algn="r"/>
                      <a:r>
                        <a:rPr kumimoji="1" lang="en-US" altLang="ja-JP" sz="3200">
                          <a:solidFill>
                            <a:schemeClr val="bg1">
                              <a:lumMod val="75000"/>
                            </a:schemeClr>
                          </a:solidFill>
                          <a:latin typeface="Ricty Diminished Discord" panose="020B0509020203020207" pitchFamily="49" charset="-128"/>
                          <a:ea typeface="Ricty Diminished Discord" panose="020B0509020203020207" pitchFamily="49" charset="-128"/>
                        </a:rPr>
                        <a:t>4</a:t>
                      </a:r>
                      <a:endParaRPr kumimoji="1" lang="ja-JP" altLang="en-US" sz="3200">
                        <a:solidFill>
                          <a:schemeClr val="bg1">
                            <a:lumMod val="75000"/>
                          </a:schemeClr>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lvl="0" algn="r"/>
                      <a:endParaRPr kumimoji="1" lang="ja-JP" altLang="en-US" sz="320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en-US" altLang="ja-JP" sz="3200">
                          <a:solidFill>
                            <a:schemeClr val="bg1"/>
                          </a:solidFill>
                          <a:latin typeface="Ricty Diminished Discord" panose="020B0509020203020207" pitchFamily="49" charset="-128"/>
                          <a:ea typeface="Ricty Diminished Discord" panose="020B0509020203020207" pitchFamily="49" charset="-128"/>
                        </a:rPr>
                        <a:t>    </a:t>
                      </a:r>
                      <a:r>
                        <a:rPr kumimoji="1" lang="en-US" altLang="ja-JP" sz="3200">
                          <a:solidFill>
                            <a:schemeClr val="accent3"/>
                          </a:solidFill>
                          <a:latin typeface="Ricty Diminished Discord" panose="020B0509020203020207" pitchFamily="49" charset="-128"/>
                          <a:ea typeface="Ricty Diminished Discord" panose="020B0509020203020207" pitchFamily="49" charset="-128"/>
                        </a:rPr>
                        <a:t>printf</a:t>
                      </a:r>
                      <a:r>
                        <a:rPr kumimoji="1" lang="en-US" altLang="ja-JP" sz="3200">
                          <a:solidFill>
                            <a:schemeClr val="bg1"/>
                          </a:solidFill>
                          <a:latin typeface="Ricty Diminished Discord" panose="020B0509020203020207" pitchFamily="49" charset="-128"/>
                          <a:ea typeface="Ricty Diminished Discord" panose="020B0509020203020207" pitchFamily="49" charset="-128"/>
                        </a:rPr>
                        <a:t>(“Hello World!\n”);</a:t>
                      </a:r>
                      <a:endParaRPr kumimoji="1" lang="ja-JP" altLang="en-US" sz="320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877214266"/>
                  </a:ext>
                </a:extLst>
              </a:tr>
              <a:tr h="370840">
                <a:tc>
                  <a:txBody>
                    <a:bodyPr/>
                    <a:lstStyle/>
                    <a:p>
                      <a:pPr lvl="0" algn="r"/>
                      <a:r>
                        <a:rPr kumimoji="1" lang="en-US" altLang="ja-JP" sz="3200">
                          <a:solidFill>
                            <a:schemeClr val="bg1">
                              <a:lumMod val="75000"/>
                            </a:schemeClr>
                          </a:solidFill>
                          <a:latin typeface="Ricty Diminished Discord" panose="020B0509020203020207" pitchFamily="49" charset="-128"/>
                          <a:ea typeface="Ricty Diminished Discord" panose="020B0509020203020207" pitchFamily="49" charset="-128"/>
                        </a:rPr>
                        <a:t>5</a:t>
                      </a:r>
                      <a:endParaRPr kumimoji="1" lang="ja-JP" altLang="en-US" sz="3200">
                        <a:solidFill>
                          <a:schemeClr val="bg1">
                            <a:lumMod val="75000"/>
                          </a:schemeClr>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lvl="0" algn="r"/>
                      <a:endParaRPr kumimoji="1" lang="ja-JP" altLang="en-US" sz="320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en-US" altLang="ja-JP" sz="3200">
                          <a:solidFill>
                            <a:schemeClr val="bg1"/>
                          </a:solidFill>
                          <a:latin typeface="Ricty Diminished Discord" panose="020B0509020203020207" pitchFamily="49" charset="-128"/>
                          <a:ea typeface="Ricty Diminished Discord" panose="020B0509020203020207" pitchFamily="49" charset="-128"/>
                        </a:rPr>
                        <a:t>    </a:t>
                      </a:r>
                      <a:r>
                        <a:rPr kumimoji="1" lang="en-US" altLang="ja-JP" sz="3200">
                          <a:solidFill>
                            <a:schemeClr val="accent6"/>
                          </a:solidFill>
                          <a:latin typeface="Ricty Diminished Discord" panose="020B0509020203020207" pitchFamily="49" charset="-128"/>
                          <a:ea typeface="Ricty Diminished Discord" panose="020B0509020203020207" pitchFamily="49" charset="-128"/>
                        </a:rPr>
                        <a:t>return</a:t>
                      </a:r>
                      <a:r>
                        <a:rPr kumimoji="1" lang="en-US" altLang="ja-JP" sz="3200">
                          <a:solidFill>
                            <a:schemeClr val="bg1"/>
                          </a:solidFill>
                          <a:latin typeface="Ricty Diminished Discord" panose="020B0509020203020207" pitchFamily="49" charset="-128"/>
                          <a:ea typeface="Ricty Diminished Discord" panose="020B0509020203020207" pitchFamily="49" charset="-128"/>
                        </a:rPr>
                        <a:t> </a:t>
                      </a:r>
                      <a:r>
                        <a:rPr kumimoji="1" lang="en-US" altLang="ja-JP" sz="3200">
                          <a:solidFill>
                            <a:schemeClr val="accent2"/>
                          </a:solidFill>
                          <a:latin typeface="Ricty Diminished Discord" panose="020B0509020203020207" pitchFamily="49" charset="-128"/>
                          <a:ea typeface="Ricty Diminished Discord" panose="020B0509020203020207" pitchFamily="49" charset="-128"/>
                        </a:rPr>
                        <a:t>0</a:t>
                      </a:r>
                      <a:r>
                        <a:rPr kumimoji="1" lang="en-US" altLang="ja-JP" sz="3200">
                          <a:solidFill>
                            <a:schemeClr val="bg1"/>
                          </a:solidFill>
                          <a:latin typeface="Ricty Diminished Discord" panose="020B0509020203020207" pitchFamily="49" charset="-128"/>
                          <a:ea typeface="Ricty Diminished Discord" panose="020B0509020203020207" pitchFamily="49" charset="-128"/>
                        </a:rPr>
                        <a:t>;</a:t>
                      </a:r>
                      <a:endParaRPr kumimoji="1" lang="ja-JP" altLang="en-US" sz="320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601189266"/>
                  </a:ext>
                </a:extLst>
              </a:tr>
              <a:tr h="370840">
                <a:tc>
                  <a:txBody>
                    <a:bodyPr/>
                    <a:lstStyle/>
                    <a:p>
                      <a:pPr lvl="0" algn="r"/>
                      <a:r>
                        <a:rPr kumimoji="1" lang="en-US" altLang="ja-JP" sz="3200">
                          <a:solidFill>
                            <a:schemeClr val="bg1">
                              <a:lumMod val="75000"/>
                            </a:schemeClr>
                          </a:solidFill>
                          <a:latin typeface="Ricty Diminished Discord" panose="020B0509020203020207" pitchFamily="49" charset="-128"/>
                          <a:ea typeface="Ricty Diminished Discord" panose="020B0509020203020207" pitchFamily="49" charset="-128"/>
                        </a:rPr>
                        <a:t>6</a:t>
                      </a:r>
                      <a:endParaRPr kumimoji="1" lang="ja-JP" altLang="en-US" sz="3200">
                        <a:solidFill>
                          <a:schemeClr val="bg1">
                            <a:lumMod val="75000"/>
                          </a:schemeClr>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lvl="0" algn="r"/>
                      <a:endParaRPr kumimoji="1" lang="ja-JP" altLang="en-US" sz="3200">
                        <a:solidFill>
                          <a:schemeClr val="bg1"/>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en-US" altLang="ja-JP" sz="3200" dirty="0">
                          <a:solidFill>
                            <a:schemeClr val="accent2"/>
                          </a:solidFill>
                          <a:latin typeface="Ricty Diminished Discord" panose="020B0509020203020207" pitchFamily="49" charset="-128"/>
                          <a:ea typeface="Ricty Diminished Discord" panose="020B0509020203020207" pitchFamily="49" charset="-128"/>
                        </a:rPr>
                        <a:t>}</a:t>
                      </a:r>
                      <a:endParaRPr kumimoji="1" lang="ja-JP" altLang="en-US" sz="3200" dirty="0">
                        <a:solidFill>
                          <a:schemeClr val="accent2"/>
                        </a:solidFill>
                        <a:latin typeface="Ricty Diminished Discord" panose="020B0509020203020207" pitchFamily="49" charset="-128"/>
                        <a:ea typeface="Ricty Diminished Discord" panose="020B0509020203020207"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423702964"/>
                  </a:ext>
                </a:extLst>
              </a:tr>
            </a:tbl>
          </a:graphicData>
        </a:graphic>
      </p:graphicFrame>
    </p:spTree>
    <p:extLst>
      <p:ext uri="{BB962C8B-B14F-4D97-AF65-F5344CB8AC3E}">
        <p14:creationId xmlns:p14="http://schemas.microsoft.com/office/powerpoint/2010/main" val="31731825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FullColor">
  <a:themeElements>
    <a:clrScheme name="ユーザー定義 3">
      <a:dk1>
        <a:sysClr val="windowText" lastClr="000000"/>
      </a:dk1>
      <a:lt1>
        <a:sysClr val="window" lastClr="FFFFFF"/>
      </a:lt1>
      <a:dk2>
        <a:srgbClr val="44546A"/>
      </a:dk2>
      <a:lt2>
        <a:srgbClr val="E7E6E6"/>
      </a:lt2>
      <a:accent1>
        <a:srgbClr val="DA4C34"/>
      </a:accent1>
      <a:accent2>
        <a:srgbClr val="EA935E"/>
      </a:accent2>
      <a:accent3>
        <a:srgbClr val="FACF64"/>
      </a:accent3>
      <a:accent4>
        <a:srgbClr val="96C058"/>
      </a:accent4>
      <a:accent5>
        <a:srgbClr val="58A7E8"/>
      </a:accent5>
      <a:accent6>
        <a:srgbClr val="BAB1E2"/>
      </a:accent6>
      <a:hlink>
        <a:srgbClr val="4EA2E8"/>
      </a:hlink>
      <a:folHlink>
        <a:srgbClr val="C899EF"/>
      </a:folHlink>
    </a:clrScheme>
    <a:fontScheme name="Genshin-Separate">
      <a:majorFont>
        <a:latin typeface="源真ゴシックP Heavy"/>
        <a:ea typeface="源真ゴシックP Heavy"/>
        <a:cs typeface=""/>
      </a:majorFont>
      <a:minorFont>
        <a:latin typeface="源真ゴシックP Regular"/>
        <a:ea typeface="源真ゴシックP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0" marR="0" indent="0" algn="ctr" defTabSz="914400" rtl="0" eaLnBrk="1" fontAlgn="auto" latinLnBrk="0" hangingPunct="1">
          <a:lnSpc>
            <a:spcPct val="100000"/>
          </a:lnSpc>
          <a:spcAft>
            <a:spcPts val="600"/>
          </a:spcAft>
          <a:buClrTx/>
          <a:buSzTx/>
          <a:buFontTx/>
          <a:buNone/>
          <a:tabLst/>
          <a:defRPr sz="2000" dirty="0" smtClean="0">
            <a:solidFill>
              <a:schemeClr val="bg1"/>
            </a:solidFill>
            <a:latin typeface="+mn-ea"/>
          </a:defRPr>
        </a:defPPr>
      </a:lstStyle>
    </a:txDef>
  </a:objectDefaults>
  <a:extraClrSchemeLst/>
  <a:extLst>
    <a:ext uri="{05A4C25C-085E-4340-85A3-A5531E510DB2}">
      <thm15:themeFamily xmlns:thm15="http://schemas.microsoft.com/office/thememl/2012/main" name="FullColor" id="{4582CCC7-C045-4B5F-9691-37FBAD2D2702}" vid="{C772759A-B033-4F20-ABE1-C0BD4A259E7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1192</Words>
  <Application>Microsoft Office PowerPoint</Application>
  <PresentationFormat>ワイド画面</PresentationFormat>
  <Paragraphs>256</Paragraphs>
  <Slides>16</Slides>
  <Notes>12</Notes>
  <HiddenSlides>4</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源真ゴシックP Heavy</vt:lpstr>
      <vt:lpstr>Arial</vt:lpstr>
      <vt:lpstr>Ricty Diminished Discord</vt:lpstr>
      <vt:lpstr>源真ゴシックP Regular</vt:lpstr>
      <vt:lpstr>源真ゴシックP Bold</vt:lpstr>
      <vt:lpstr>源真ゴシックP Light</vt:lpstr>
      <vt:lpstr>FullColor</vt:lpstr>
      <vt:lpstr>機械語のしくみ</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TNP 初年次講義2024 1-2</dc:title>
  <dc:creator/>
  <cp:keywords>TNP_Crash_Course</cp:keywords>
  <cp:lastModifiedBy/>
  <cp:revision>1</cp:revision>
  <dcterms:created xsi:type="dcterms:W3CDTF">2024-04-29T14:02:08Z</dcterms:created>
  <dcterms:modified xsi:type="dcterms:W3CDTF">2024-04-29T14:02:38Z</dcterms:modified>
</cp:coreProperties>
</file>